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notesMasterIdLst>
    <p:notesMasterId r:id="rId18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9900"/>
    <a:srgbClr val="CCFF33"/>
    <a:srgbClr val="CCFF99"/>
    <a:srgbClr val="FF99FF"/>
    <a:srgbClr val="FF5050"/>
    <a:srgbClr val="FF7C8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80" d="100"/>
          <a:sy n="80" d="100"/>
        </p:scale>
        <p:origin x="-8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122E76-6AB3-4996-8CF5-DF22961E3D5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BEC6CE4-15BB-4C8F-989C-BFAF37418AE0}">
      <dgm:prSet phldrT="[Testo]"/>
      <dgm:spPr/>
      <dgm:t>
        <a:bodyPr/>
        <a:lstStyle/>
        <a:p>
          <a:r>
            <a:rPr lang="it-IT" dirty="0" smtClean="0"/>
            <a:t>Visibili</a:t>
          </a:r>
          <a:endParaRPr lang="it-IT" dirty="0"/>
        </a:p>
      </dgm:t>
    </dgm:pt>
    <dgm:pt modelId="{E6FCB8F6-937C-496B-8C03-2BD25402486E}" type="parTrans" cxnId="{8D9EDA95-2F58-4F38-A25A-102E46C56B8A}">
      <dgm:prSet/>
      <dgm:spPr/>
      <dgm:t>
        <a:bodyPr/>
        <a:lstStyle/>
        <a:p>
          <a:endParaRPr lang="it-IT"/>
        </a:p>
      </dgm:t>
    </dgm:pt>
    <dgm:pt modelId="{F164F4F7-41C0-44F1-8B83-400C0E2BF49B}" type="sibTrans" cxnId="{8D9EDA95-2F58-4F38-A25A-102E46C56B8A}">
      <dgm:prSet/>
      <dgm:spPr/>
      <dgm:t>
        <a:bodyPr/>
        <a:lstStyle/>
        <a:p>
          <a:endParaRPr lang="it-IT"/>
        </a:p>
      </dgm:t>
    </dgm:pt>
    <dgm:pt modelId="{0F7295CE-2171-425A-8307-C2A892CD9084}">
      <dgm:prSet phldrT="[Testo]"/>
      <dgm:spPr/>
      <dgm:t>
        <a:bodyPr/>
        <a:lstStyle/>
        <a:p>
          <a:r>
            <a:rPr lang="it-IT" dirty="0" smtClean="0"/>
            <a:t>Indagine sulle aspettative del progetto</a:t>
          </a:r>
          <a:endParaRPr lang="it-IT" dirty="0"/>
        </a:p>
      </dgm:t>
    </dgm:pt>
    <dgm:pt modelId="{B7596486-54A5-4EC1-A825-9A82FB7AA517}" type="parTrans" cxnId="{DB9F36F3-6C8C-41AA-BBFC-8EC69D25A1F3}">
      <dgm:prSet/>
      <dgm:spPr/>
      <dgm:t>
        <a:bodyPr/>
        <a:lstStyle/>
        <a:p>
          <a:endParaRPr lang="it-IT"/>
        </a:p>
      </dgm:t>
    </dgm:pt>
    <dgm:pt modelId="{1B2D7B6A-B047-4476-9F64-89E4317C7567}" type="sibTrans" cxnId="{DB9F36F3-6C8C-41AA-BBFC-8EC69D25A1F3}">
      <dgm:prSet/>
      <dgm:spPr/>
      <dgm:t>
        <a:bodyPr/>
        <a:lstStyle/>
        <a:p>
          <a:endParaRPr lang="it-IT"/>
        </a:p>
      </dgm:t>
    </dgm:pt>
    <dgm:pt modelId="{B46B8927-4F04-4E64-AA45-F1FEC3DA9A76}">
      <dgm:prSet phldrT="[Testo]"/>
      <dgm:spPr/>
      <dgm:t>
        <a:bodyPr/>
        <a:lstStyle/>
        <a:p>
          <a:r>
            <a:rPr lang="it-IT" dirty="0" smtClean="0"/>
            <a:t>Selezione del logo del progetto</a:t>
          </a:r>
          <a:endParaRPr lang="it-IT" dirty="0"/>
        </a:p>
      </dgm:t>
    </dgm:pt>
    <dgm:pt modelId="{821F7197-F46D-44FA-917B-772673D4E115}" type="parTrans" cxnId="{BC7D623B-CDF6-470A-9B84-4E6CCD3B187F}">
      <dgm:prSet/>
      <dgm:spPr/>
      <dgm:t>
        <a:bodyPr/>
        <a:lstStyle/>
        <a:p>
          <a:endParaRPr lang="it-IT"/>
        </a:p>
      </dgm:t>
    </dgm:pt>
    <dgm:pt modelId="{24010C7C-C5AB-40D9-A13A-E69EADB9D48D}" type="sibTrans" cxnId="{BC7D623B-CDF6-470A-9B84-4E6CCD3B187F}">
      <dgm:prSet/>
      <dgm:spPr/>
      <dgm:t>
        <a:bodyPr/>
        <a:lstStyle/>
        <a:p>
          <a:endParaRPr lang="it-IT"/>
        </a:p>
      </dgm:t>
    </dgm:pt>
    <dgm:pt modelId="{EECE4AB7-ECB2-49BC-9379-29CAD8D5A4EA}">
      <dgm:prSet phldrT="[Testo]"/>
      <dgm:spPr/>
      <dgm:t>
        <a:bodyPr/>
        <a:lstStyle/>
        <a:p>
          <a:r>
            <a:rPr lang="it-IT" dirty="0" smtClean="0"/>
            <a:t>Invisibili</a:t>
          </a:r>
          <a:endParaRPr lang="it-IT" dirty="0"/>
        </a:p>
      </dgm:t>
    </dgm:pt>
    <dgm:pt modelId="{DFCB2DBA-B700-4C33-B2CA-2D5F772C67F6}" type="parTrans" cxnId="{9594E54E-DA88-4456-95AE-C4B7AEEE12FE}">
      <dgm:prSet/>
      <dgm:spPr/>
      <dgm:t>
        <a:bodyPr/>
        <a:lstStyle/>
        <a:p>
          <a:endParaRPr lang="it-IT"/>
        </a:p>
      </dgm:t>
    </dgm:pt>
    <dgm:pt modelId="{012F24A2-609D-46B3-9555-B69B94AD718C}" type="sibTrans" cxnId="{9594E54E-DA88-4456-95AE-C4B7AEEE12FE}">
      <dgm:prSet/>
      <dgm:spPr/>
      <dgm:t>
        <a:bodyPr/>
        <a:lstStyle/>
        <a:p>
          <a:endParaRPr lang="it-IT"/>
        </a:p>
      </dgm:t>
    </dgm:pt>
    <dgm:pt modelId="{C2535AFC-F550-464C-ABE1-E73157B5D4BE}">
      <dgm:prSet phldrT="[Testo]"/>
      <dgm:spPr/>
      <dgm:t>
        <a:bodyPr/>
        <a:lstStyle/>
        <a:p>
          <a:r>
            <a:rPr lang="it-IT" dirty="0" smtClean="0"/>
            <a:t>Motivazione ed entusiasmo degli studenti a star dentro il progetto</a:t>
          </a:r>
          <a:endParaRPr lang="it-IT" dirty="0"/>
        </a:p>
      </dgm:t>
    </dgm:pt>
    <dgm:pt modelId="{09A89E26-2674-44EC-A433-908CB2766625}" type="parTrans" cxnId="{97F06109-1E96-4854-9445-C6E33C31FFF5}">
      <dgm:prSet/>
      <dgm:spPr/>
      <dgm:t>
        <a:bodyPr/>
        <a:lstStyle/>
        <a:p>
          <a:endParaRPr lang="it-IT"/>
        </a:p>
      </dgm:t>
    </dgm:pt>
    <dgm:pt modelId="{212BDF23-DF0A-45A4-A2CC-9E58DD04E4F1}" type="sibTrans" cxnId="{97F06109-1E96-4854-9445-C6E33C31FFF5}">
      <dgm:prSet/>
      <dgm:spPr/>
      <dgm:t>
        <a:bodyPr/>
        <a:lstStyle/>
        <a:p>
          <a:endParaRPr lang="it-IT"/>
        </a:p>
      </dgm:t>
    </dgm:pt>
    <dgm:pt modelId="{EB6BBEF0-6D6D-473B-A0C8-10099F3E4DBE}">
      <dgm:prSet phldrT="[Testo]"/>
      <dgm:spPr/>
      <dgm:t>
        <a:bodyPr/>
        <a:lstStyle/>
        <a:p>
          <a:r>
            <a:rPr lang="it-IT" dirty="0" smtClean="0"/>
            <a:t>Costruzione del calendario con il logo selezionato</a:t>
          </a:r>
          <a:endParaRPr lang="it-IT" dirty="0"/>
        </a:p>
      </dgm:t>
    </dgm:pt>
    <dgm:pt modelId="{1080B99F-B2A0-4A03-933A-2956BD58C1AA}" type="parTrans" cxnId="{27969EF0-B35B-4060-AEC4-9280CBFB4A61}">
      <dgm:prSet/>
      <dgm:spPr/>
      <dgm:t>
        <a:bodyPr/>
        <a:lstStyle/>
        <a:p>
          <a:endParaRPr lang="it-IT"/>
        </a:p>
      </dgm:t>
    </dgm:pt>
    <dgm:pt modelId="{CFD84E2A-CCC5-4447-BA7B-62E75DE3A9E0}" type="sibTrans" cxnId="{27969EF0-B35B-4060-AEC4-9280CBFB4A61}">
      <dgm:prSet/>
      <dgm:spPr/>
      <dgm:t>
        <a:bodyPr/>
        <a:lstStyle/>
        <a:p>
          <a:endParaRPr lang="it-IT"/>
        </a:p>
      </dgm:t>
    </dgm:pt>
    <dgm:pt modelId="{B1473B0E-1E80-443E-829D-39526484FADD}">
      <dgm:prSet phldrT="[Testo]"/>
      <dgm:spPr/>
      <dgm:t>
        <a:bodyPr/>
        <a:lstStyle/>
        <a:p>
          <a:r>
            <a:rPr lang="it-IT" dirty="0" smtClean="0"/>
            <a:t>Disseminazione del progetto all’interno della propria realtà scolastica e </a:t>
          </a:r>
          <a:r>
            <a:rPr lang="it-IT" dirty="0" err="1" smtClean="0"/>
            <a:t>e</a:t>
          </a:r>
          <a:r>
            <a:rPr lang="it-IT" dirty="0" smtClean="0"/>
            <a:t> locale</a:t>
          </a:r>
          <a:endParaRPr lang="it-IT" dirty="0"/>
        </a:p>
      </dgm:t>
    </dgm:pt>
    <dgm:pt modelId="{5FA86651-F0BD-410F-A7F9-462928F13328}" type="parTrans" cxnId="{317FABBE-986A-46CB-9082-8C91A7755736}">
      <dgm:prSet/>
      <dgm:spPr/>
      <dgm:t>
        <a:bodyPr/>
        <a:lstStyle/>
        <a:p>
          <a:endParaRPr lang="it-IT"/>
        </a:p>
      </dgm:t>
    </dgm:pt>
    <dgm:pt modelId="{FD15762B-D761-4993-8272-9A22D0B8A350}" type="sibTrans" cxnId="{317FABBE-986A-46CB-9082-8C91A7755736}">
      <dgm:prSet/>
      <dgm:spPr/>
      <dgm:t>
        <a:bodyPr/>
        <a:lstStyle/>
        <a:p>
          <a:endParaRPr lang="it-IT"/>
        </a:p>
      </dgm:t>
    </dgm:pt>
    <dgm:pt modelId="{0347CB6B-EAA3-4DC1-A777-ED7B3FA87D5A}">
      <dgm:prSet phldrT="[Testo]"/>
      <dgm:spPr/>
      <dgm:t>
        <a:bodyPr/>
        <a:lstStyle/>
        <a:p>
          <a:r>
            <a:rPr lang="it-IT" dirty="0" smtClean="0"/>
            <a:t>Documenti dei lavori </a:t>
          </a:r>
          <a:endParaRPr lang="it-IT" dirty="0"/>
        </a:p>
      </dgm:t>
    </dgm:pt>
    <dgm:pt modelId="{D002AA80-F8FA-4A5C-A2B7-96A774CAEB95}" type="parTrans" cxnId="{B11A564F-509D-44FD-9290-6EDAEC98D646}">
      <dgm:prSet/>
      <dgm:spPr/>
      <dgm:t>
        <a:bodyPr/>
        <a:lstStyle/>
        <a:p>
          <a:endParaRPr lang="it-IT"/>
        </a:p>
      </dgm:t>
    </dgm:pt>
    <dgm:pt modelId="{F608FC24-E2D7-4F8D-BFA2-6A095138B4BC}" type="sibTrans" cxnId="{B11A564F-509D-44FD-9290-6EDAEC98D646}">
      <dgm:prSet/>
      <dgm:spPr/>
      <dgm:t>
        <a:bodyPr/>
        <a:lstStyle/>
        <a:p>
          <a:endParaRPr lang="it-IT"/>
        </a:p>
      </dgm:t>
    </dgm:pt>
    <dgm:pt modelId="{DBCEDE05-E605-4C54-BDAC-249425766A23}">
      <dgm:prSet phldrT="[Testo]"/>
      <dgm:spPr/>
      <dgm:t>
        <a:bodyPr/>
        <a:lstStyle/>
        <a:p>
          <a:r>
            <a:rPr lang="it-IT" dirty="0" smtClean="0"/>
            <a:t>Preparazione  dei prodotti da presentare  nell’incontro di progetto in Finlandia sul tema  dello sport</a:t>
          </a:r>
          <a:endParaRPr lang="it-IT" dirty="0"/>
        </a:p>
      </dgm:t>
    </dgm:pt>
    <dgm:pt modelId="{81FC6C72-C2CE-4A5A-89B7-5DC2A061810F}" type="parTrans" cxnId="{D655F4B9-4A23-4F9F-A76F-9BCA3AF8C559}">
      <dgm:prSet/>
      <dgm:spPr/>
      <dgm:t>
        <a:bodyPr/>
        <a:lstStyle/>
        <a:p>
          <a:endParaRPr lang="it-IT"/>
        </a:p>
      </dgm:t>
    </dgm:pt>
    <dgm:pt modelId="{9C3B1DA2-F7F5-4793-9B2A-90ACA71A5F32}" type="sibTrans" cxnId="{D655F4B9-4A23-4F9F-A76F-9BCA3AF8C559}">
      <dgm:prSet/>
      <dgm:spPr/>
      <dgm:t>
        <a:bodyPr/>
        <a:lstStyle/>
        <a:p>
          <a:endParaRPr lang="it-IT"/>
        </a:p>
      </dgm:t>
    </dgm:pt>
    <dgm:pt modelId="{F2A66EEB-71BC-40C5-B316-453AD87104ED}">
      <dgm:prSet phldrT="[Testo]"/>
      <dgm:spPr/>
      <dgm:t>
        <a:bodyPr/>
        <a:lstStyle/>
        <a:p>
          <a:r>
            <a:rPr lang="it-IT" dirty="0" smtClean="0"/>
            <a:t>Risultati della giornata del  benessere</a:t>
          </a:r>
          <a:endParaRPr lang="it-IT" dirty="0"/>
        </a:p>
      </dgm:t>
    </dgm:pt>
    <dgm:pt modelId="{F669D5C7-71DA-42DE-A284-72E9BC84E14C}" type="parTrans" cxnId="{54EBA228-B58F-4E12-B6D4-A7B754CB7458}">
      <dgm:prSet/>
      <dgm:spPr/>
      <dgm:t>
        <a:bodyPr/>
        <a:lstStyle/>
        <a:p>
          <a:endParaRPr lang="it-IT"/>
        </a:p>
      </dgm:t>
    </dgm:pt>
    <dgm:pt modelId="{05861641-7E25-4906-B850-AD389E89699A}" type="sibTrans" cxnId="{54EBA228-B58F-4E12-B6D4-A7B754CB7458}">
      <dgm:prSet/>
      <dgm:spPr/>
      <dgm:t>
        <a:bodyPr/>
        <a:lstStyle/>
        <a:p>
          <a:endParaRPr lang="it-IT"/>
        </a:p>
      </dgm:t>
    </dgm:pt>
    <dgm:pt modelId="{ABB8C84C-7C3E-4FB8-81C0-514D7EDBE693}">
      <dgm:prSet phldrT="[Testo]"/>
      <dgm:spPr/>
      <dgm:t>
        <a:bodyPr/>
        <a:lstStyle/>
        <a:p>
          <a:r>
            <a:rPr lang="it-IT" dirty="0" smtClean="0"/>
            <a:t>Preparazione degli studenti italiani di un report generale sull’esperienza</a:t>
          </a:r>
          <a:endParaRPr lang="it-IT" dirty="0"/>
        </a:p>
      </dgm:t>
    </dgm:pt>
    <dgm:pt modelId="{149C7521-6F9F-42CE-A39B-04BA224D1E5A}" type="parTrans" cxnId="{FE95033A-60E1-4896-AD29-D2BFFEB83194}">
      <dgm:prSet/>
      <dgm:spPr/>
      <dgm:t>
        <a:bodyPr/>
        <a:lstStyle/>
        <a:p>
          <a:endParaRPr lang="it-IT"/>
        </a:p>
      </dgm:t>
    </dgm:pt>
    <dgm:pt modelId="{0CAFA646-7549-4D6E-8F5A-D453282C3975}" type="sibTrans" cxnId="{FE95033A-60E1-4896-AD29-D2BFFEB83194}">
      <dgm:prSet/>
      <dgm:spPr/>
      <dgm:t>
        <a:bodyPr/>
        <a:lstStyle/>
        <a:p>
          <a:endParaRPr lang="it-IT"/>
        </a:p>
      </dgm:t>
    </dgm:pt>
    <dgm:pt modelId="{7EF4C408-904E-4FAB-969D-60A8DA8CF7AA}">
      <dgm:prSet phldrT="[Testo]"/>
      <dgm:spPr/>
      <dgm:t>
        <a:bodyPr/>
        <a:lstStyle/>
        <a:p>
          <a:r>
            <a:rPr lang="it-IT" dirty="0" smtClean="0"/>
            <a:t>Consapevolezza di un diverso modo di vivere la scuola</a:t>
          </a:r>
          <a:endParaRPr lang="it-IT" dirty="0"/>
        </a:p>
      </dgm:t>
    </dgm:pt>
    <dgm:pt modelId="{3AE14D11-3294-46B6-8B89-2DE22BDE13D2}" type="parTrans" cxnId="{B40DD89D-C77A-4558-9CB5-7CB7EEBBED2F}">
      <dgm:prSet/>
      <dgm:spPr/>
      <dgm:t>
        <a:bodyPr/>
        <a:lstStyle/>
        <a:p>
          <a:endParaRPr lang="it-IT"/>
        </a:p>
      </dgm:t>
    </dgm:pt>
    <dgm:pt modelId="{7DA12428-9BA6-4920-8F0D-3AC001FDD3BF}" type="sibTrans" cxnId="{B40DD89D-C77A-4558-9CB5-7CB7EEBBED2F}">
      <dgm:prSet/>
      <dgm:spPr/>
      <dgm:t>
        <a:bodyPr/>
        <a:lstStyle/>
        <a:p>
          <a:endParaRPr lang="it-IT"/>
        </a:p>
      </dgm:t>
    </dgm:pt>
    <dgm:pt modelId="{818B76F6-E4BB-43A3-B5CF-50CFFFAB7EB1}">
      <dgm:prSet phldrT="[Testo]"/>
      <dgm:spPr/>
      <dgm:t>
        <a:bodyPr/>
        <a:lstStyle/>
        <a:p>
          <a:r>
            <a:rPr lang="it-IT" dirty="0" smtClean="0"/>
            <a:t>Aumento della motivazione ad apprendere secondo i temi del progetto </a:t>
          </a:r>
          <a:endParaRPr lang="it-IT" dirty="0"/>
        </a:p>
      </dgm:t>
    </dgm:pt>
    <dgm:pt modelId="{FABB598B-09D8-490D-8727-FA706974BBD5}" type="parTrans" cxnId="{19271BDE-061E-437A-8169-D7090097F69E}">
      <dgm:prSet/>
      <dgm:spPr/>
      <dgm:t>
        <a:bodyPr/>
        <a:lstStyle/>
        <a:p>
          <a:endParaRPr lang="it-IT"/>
        </a:p>
      </dgm:t>
    </dgm:pt>
    <dgm:pt modelId="{40F4C96C-C1C7-45CE-9EC0-490E8BA577B2}" type="sibTrans" cxnId="{19271BDE-061E-437A-8169-D7090097F69E}">
      <dgm:prSet/>
      <dgm:spPr/>
      <dgm:t>
        <a:bodyPr/>
        <a:lstStyle/>
        <a:p>
          <a:endParaRPr lang="it-IT"/>
        </a:p>
      </dgm:t>
    </dgm:pt>
    <dgm:pt modelId="{76C21322-6D78-48A0-B25F-9E9F426F7012}">
      <dgm:prSet phldrT="[Testo]"/>
      <dgm:spPr/>
      <dgm:t>
        <a:bodyPr/>
        <a:lstStyle/>
        <a:p>
          <a:r>
            <a:rPr lang="it-IT" dirty="0" smtClean="0"/>
            <a:t>Motivazione a diventare responsabile del proprio apprendimento</a:t>
          </a:r>
          <a:endParaRPr lang="it-IT" dirty="0"/>
        </a:p>
      </dgm:t>
    </dgm:pt>
    <dgm:pt modelId="{99AF1494-E865-4258-B123-B23E3F885641}" type="parTrans" cxnId="{B4CEDAB3-51B0-4F2C-B945-420A55255A64}">
      <dgm:prSet/>
      <dgm:spPr/>
      <dgm:t>
        <a:bodyPr/>
        <a:lstStyle/>
        <a:p>
          <a:endParaRPr lang="it-IT"/>
        </a:p>
      </dgm:t>
    </dgm:pt>
    <dgm:pt modelId="{B11A3195-1D46-4A71-8934-448D94DACDD5}" type="sibTrans" cxnId="{B4CEDAB3-51B0-4F2C-B945-420A55255A64}">
      <dgm:prSet/>
      <dgm:spPr/>
      <dgm:t>
        <a:bodyPr/>
        <a:lstStyle/>
        <a:p>
          <a:endParaRPr lang="it-IT"/>
        </a:p>
      </dgm:t>
    </dgm:pt>
    <dgm:pt modelId="{CA93A5E2-C426-498A-86D4-519577C1429D}">
      <dgm:prSet phldrT="[Testo]"/>
      <dgm:spPr/>
      <dgm:t>
        <a:bodyPr/>
        <a:lstStyle/>
        <a:p>
          <a:r>
            <a:rPr lang="it-IT" dirty="0" smtClean="0"/>
            <a:t>Miglioramento nell’espressione della propria capacità affettiva nel processo di apprendimento</a:t>
          </a:r>
          <a:endParaRPr lang="it-IT" dirty="0"/>
        </a:p>
      </dgm:t>
    </dgm:pt>
    <dgm:pt modelId="{6740A533-9ABC-424B-B026-C0380C56CCB4}" type="parTrans" cxnId="{D631B49D-B2D4-41BB-B07C-8AF4143FDB46}">
      <dgm:prSet/>
      <dgm:spPr/>
      <dgm:t>
        <a:bodyPr/>
        <a:lstStyle/>
        <a:p>
          <a:endParaRPr lang="it-IT"/>
        </a:p>
      </dgm:t>
    </dgm:pt>
    <dgm:pt modelId="{88F00A29-BAEC-4C22-8F23-DF9D05C942FA}" type="sibTrans" cxnId="{D631B49D-B2D4-41BB-B07C-8AF4143FDB46}">
      <dgm:prSet/>
      <dgm:spPr/>
      <dgm:t>
        <a:bodyPr/>
        <a:lstStyle/>
        <a:p>
          <a:endParaRPr lang="it-IT"/>
        </a:p>
      </dgm:t>
    </dgm:pt>
    <dgm:pt modelId="{6BF11D3A-ACDE-4939-99F1-1B49E982556A}" type="pres">
      <dgm:prSet presAssocID="{66122E76-6AB3-4996-8CF5-DF22961E3D5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08C9B21F-D4A6-491B-A6DC-9E3914BC54C3}" type="pres">
      <dgm:prSet presAssocID="{3BEC6CE4-15BB-4C8F-989C-BFAF37418AE0}" presName="root" presStyleCnt="0"/>
      <dgm:spPr/>
    </dgm:pt>
    <dgm:pt modelId="{1A1F857B-2F9A-43A5-B701-B828499CD311}" type="pres">
      <dgm:prSet presAssocID="{3BEC6CE4-15BB-4C8F-989C-BFAF37418AE0}" presName="rootComposite" presStyleCnt="0"/>
      <dgm:spPr/>
    </dgm:pt>
    <dgm:pt modelId="{30BF06E1-6339-4D27-9850-0FAE647954E7}" type="pres">
      <dgm:prSet presAssocID="{3BEC6CE4-15BB-4C8F-989C-BFAF37418AE0}" presName="rootText" presStyleLbl="node1" presStyleIdx="0" presStyleCnt="2" custScaleX="424973"/>
      <dgm:spPr/>
      <dgm:t>
        <a:bodyPr/>
        <a:lstStyle/>
        <a:p>
          <a:endParaRPr lang="it-IT"/>
        </a:p>
      </dgm:t>
    </dgm:pt>
    <dgm:pt modelId="{49E753D8-DB29-4FD4-871C-D34D0EE9E2AC}" type="pres">
      <dgm:prSet presAssocID="{3BEC6CE4-15BB-4C8F-989C-BFAF37418AE0}" presName="rootConnector" presStyleLbl="node1" presStyleIdx="0" presStyleCnt="2"/>
      <dgm:spPr/>
      <dgm:t>
        <a:bodyPr/>
        <a:lstStyle/>
        <a:p>
          <a:endParaRPr lang="it-IT"/>
        </a:p>
      </dgm:t>
    </dgm:pt>
    <dgm:pt modelId="{61122120-7CA7-4A26-8363-22276C312975}" type="pres">
      <dgm:prSet presAssocID="{3BEC6CE4-15BB-4C8F-989C-BFAF37418AE0}" presName="childShape" presStyleCnt="0"/>
      <dgm:spPr/>
    </dgm:pt>
    <dgm:pt modelId="{73D62A5B-A200-492B-BA94-CDA8668A0E14}" type="pres">
      <dgm:prSet presAssocID="{B7596486-54A5-4EC1-A825-9A82FB7AA517}" presName="Name13" presStyleLbl="parChTrans1D2" presStyleIdx="0" presStyleCnt="13"/>
      <dgm:spPr/>
      <dgm:t>
        <a:bodyPr/>
        <a:lstStyle/>
        <a:p>
          <a:endParaRPr lang="it-IT"/>
        </a:p>
      </dgm:t>
    </dgm:pt>
    <dgm:pt modelId="{58E207D3-D6FC-4E5C-ADC6-A64DF2D4E2FE}" type="pres">
      <dgm:prSet presAssocID="{0F7295CE-2171-425A-8307-C2A892CD9084}" presName="childText" presStyleLbl="bgAcc1" presStyleIdx="0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C065E6-A035-4F57-BEC1-5EACD91E3117}" type="pres">
      <dgm:prSet presAssocID="{821F7197-F46D-44FA-917B-772673D4E115}" presName="Name13" presStyleLbl="parChTrans1D2" presStyleIdx="1" presStyleCnt="13"/>
      <dgm:spPr/>
      <dgm:t>
        <a:bodyPr/>
        <a:lstStyle/>
        <a:p>
          <a:endParaRPr lang="it-IT"/>
        </a:p>
      </dgm:t>
    </dgm:pt>
    <dgm:pt modelId="{B9A4C8F1-CB16-4F48-9508-1BAC96EB72E2}" type="pres">
      <dgm:prSet presAssocID="{B46B8927-4F04-4E64-AA45-F1FEC3DA9A76}" presName="childText" presStyleLbl="bgAcc1" presStyleIdx="1" presStyleCnt="13" custLinFactNeighborX="-1950" custLinFactNeighborY="1992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C59DDB7-8EB0-4638-A8FB-1C784E11E02A}" type="pres">
      <dgm:prSet presAssocID="{1080B99F-B2A0-4A03-933A-2956BD58C1AA}" presName="Name13" presStyleLbl="parChTrans1D2" presStyleIdx="2" presStyleCnt="13"/>
      <dgm:spPr/>
      <dgm:t>
        <a:bodyPr/>
        <a:lstStyle/>
        <a:p>
          <a:endParaRPr lang="it-IT"/>
        </a:p>
      </dgm:t>
    </dgm:pt>
    <dgm:pt modelId="{C92806D4-69B7-435B-A291-A50AE63AD4E4}" type="pres">
      <dgm:prSet presAssocID="{EB6BBEF0-6D6D-473B-A0C8-10099F3E4DBE}" presName="childText" presStyleLbl="bgAcc1" presStyleIdx="2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E9CFF87-AE48-414D-91D0-0E239AFAD0B8}" type="pres">
      <dgm:prSet presAssocID="{5FA86651-F0BD-410F-A7F9-462928F13328}" presName="Name13" presStyleLbl="parChTrans1D2" presStyleIdx="3" presStyleCnt="13"/>
      <dgm:spPr/>
      <dgm:t>
        <a:bodyPr/>
        <a:lstStyle/>
        <a:p>
          <a:endParaRPr lang="it-IT"/>
        </a:p>
      </dgm:t>
    </dgm:pt>
    <dgm:pt modelId="{24D3B983-C494-48D7-8CE4-87D292D1F775}" type="pres">
      <dgm:prSet presAssocID="{B1473B0E-1E80-443E-829D-39526484FADD}" presName="childText" presStyleLbl="bgAcc1" presStyleIdx="3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6F27E67-FF17-4A37-BDC8-1AA5E4C8DBDF}" type="pres">
      <dgm:prSet presAssocID="{D002AA80-F8FA-4A5C-A2B7-96A774CAEB95}" presName="Name13" presStyleLbl="parChTrans1D2" presStyleIdx="4" presStyleCnt="13"/>
      <dgm:spPr/>
      <dgm:t>
        <a:bodyPr/>
        <a:lstStyle/>
        <a:p>
          <a:endParaRPr lang="it-IT"/>
        </a:p>
      </dgm:t>
    </dgm:pt>
    <dgm:pt modelId="{081C28B6-EBAF-4F41-B141-D7E838A38D86}" type="pres">
      <dgm:prSet presAssocID="{0347CB6B-EAA3-4DC1-A777-ED7B3FA87D5A}" presName="childText" presStyleLbl="bgAcc1" presStyleIdx="4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6936747-44D7-4995-9926-5CCBF20C76C3}" type="pres">
      <dgm:prSet presAssocID="{81FC6C72-C2CE-4A5A-89B7-5DC2A061810F}" presName="Name13" presStyleLbl="parChTrans1D2" presStyleIdx="5" presStyleCnt="13"/>
      <dgm:spPr/>
      <dgm:t>
        <a:bodyPr/>
        <a:lstStyle/>
        <a:p>
          <a:endParaRPr lang="it-IT"/>
        </a:p>
      </dgm:t>
    </dgm:pt>
    <dgm:pt modelId="{1C581400-43E2-4846-847A-5A2D90094271}" type="pres">
      <dgm:prSet presAssocID="{DBCEDE05-E605-4C54-BDAC-249425766A23}" presName="childText" presStyleLbl="bgAcc1" presStyleIdx="5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CB3FFA-14B7-4CB9-8093-F76A8B8128A6}" type="pres">
      <dgm:prSet presAssocID="{F669D5C7-71DA-42DE-A284-72E9BC84E14C}" presName="Name13" presStyleLbl="parChTrans1D2" presStyleIdx="6" presStyleCnt="13"/>
      <dgm:spPr/>
      <dgm:t>
        <a:bodyPr/>
        <a:lstStyle/>
        <a:p>
          <a:endParaRPr lang="it-IT"/>
        </a:p>
      </dgm:t>
    </dgm:pt>
    <dgm:pt modelId="{7515FA56-288A-4D6F-8CF5-2130B26FC3C4}" type="pres">
      <dgm:prSet presAssocID="{F2A66EEB-71BC-40C5-B316-453AD87104ED}" presName="childText" presStyleLbl="bgAcc1" presStyleIdx="6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3AD3C89-1F50-47F3-B9D4-F0BB557A8B63}" type="pres">
      <dgm:prSet presAssocID="{149C7521-6F9F-42CE-A39B-04BA224D1E5A}" presName="Name13" presStyleLbl="parChTrans1D2" presStyleIdx="7" presStyleCnt="13"/>
      <dgm:spPr/>
      <dgm:t>
        <a:bodyPr/>
        <a:lstStyle/>
        <a:p>
          <a:endParaRPr lang="it-IT"/>
        </a:p>
      </dgm:t>
    </dgm:pt>
    <dgm:pt modelId="{B2E46810-BF91-426B-9E8E-B28891DD9DEF}" type="pres">
      <dgm:prSet presAssocID="{ABB8C84C-7C3E-4FB8-81C0-514D7EDBE693}" presName="childText" presStyleLbl="bgAcc1" presStyleIdx="7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3617781-C41F-4AE2-922C-11FA3C4B3C48}" type="pres">
      <dgm:prSet presAssocID="{EECE4AB7-ECB2-49BC-9379-29CAD8D5A4EA}" presName="root" presStyleCnt="0"/>
      <dgm:spPr/>
    </dgm:pt>
    <dgm:pt modelId="{D90A1CA5-13E6-4071-8A7E-D037AB5BA2E9}" type="pres">
      <dgm:prSet presAssocID="{EECE4AB7-ECB2-49BC-9379-29CAD8D5A4EA}" presName="rootComposite" presStyleCnt="0"/>
      <dgm:spPr/>
    </dgm:pt>
    <dgm:pt modelId="{5CDCB1D4-7CD9-4EA3-8E53-4BB165ED4138}" type="pres">
      <dgm:prSet presAssocID="{EECE4AB7-ECB2-49BC-9379-29CAD8D5A4EA}" presName="rootText" presStyleLbl="node1" presStyleIdx="1" presStyleCnt="2" custScaleX="434362"/>
      <dgm:spPr/>
      <dgm:t>
        <a:bodyPr/>
        <a:lstStyle/>
        <a:p>
          <a:endParaRPr lang="it-IT"/>
        </a:p>
      </dgm:t>
    </dgm:pt>
    <dgm:pt modelId="{7840E248-7AF6-4A34-AB8D-BA85A221A31F}" type="pres">
      <dgm:prSet presAssocID="{EECE4AB7-ECB2-49BC-9379-29CAD8D5A4EA}" presName="rootConnector" presStyleLbl="node1" presStyleIdx="1" presStyleCnt="2"/>
      <dgm:spPr/>
      <dgm:t>
        <a:bodyPr/>
        <a:lstStyle/>
        <a:p>
          <a:endParaRPr lang="it-IT"/>
        </a:p>
      </dgm:t>
    </dgm:pt>
    <dgm:pt modelId="{B01CEF1A-00FA-4186-946E-064D406CA8E3}" type="pres">
      <dgm:prSet presAssocID="{EECE4AB7-ECB2-49BC-9379-29CAD8D5A4EA}" presName="childShape" presStyleCnt="0"/>
      <dgm:spPr/>
    </dgm:pt>
    <dgm:pt modelId="{DE9FA7A0-EE1E-44CC-A2BC-A738B3760692}" type="pres">
      <dgm:prSet presAssocID="{09A89E26-2674-44EC-A433-908CB2766625}" presName="Name13" presStyleLbl="parChTrans1D2" presStyleIdx="8" presStyleCnt="13"/>
      <dgm:spPr/>
      <dgm:t>
        <a:bodyPr/>
        <a:lstStyle/>
        <a:p>
          <a:endParaRPr lang="it-IT"/>
        </a:p>
      </dgm:t>
    </dgm:pt>
    <dgm:pt modelId="{E1021375-C771-4582-97B0-B1F95BE0AE79}" type="pres">
      <dgm:prSet presAssocID="{C2535AFC-F550-464C-ABE1-E73157B5D4BE}" presName="childText" presStyleLbl="bgAcc1" presStyleIdx="8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EEAC55B-44FC-4B20-840D-D8CBE6C4892A}" type="pres">
      <dgm:prSet presAssocID="{3AE14D11-3294-46B6-8B89-2DE22BDE13D2}" presName="Name13" presStyleLbl="parChTrans1D2" presStyleIdx="9" presStyleCnt="13"/>
      <dgm:spPr/>
      <dgm:t>
        <a:bodyPr/>
        <a:lstStyle/>
        <a:p>
          <a:endParaRPr lang="it-IT"/>
        </a:p>
      </dgm:t>
    </dgm:pt>
    <dgm:pt modelId="{F141D4E2-71B1-4633-8D58-D2C781D00974}" type="pres">
      <dgm:prSet presAssocID="{7EF4C408-904E-4FAB-969D-60A8DA8CF7AA}" presName="childText" presStyleLbl="bgAcc1" presStyleIdx="9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0E58A64-1A78-4E30-BC05-114610BA9A0E}" type="pres">
      <dgm:prSet presAssocID="{FABB598B-09D8-490D-8727-FA706974BBD5}" presName="Name13" presStyleLbl="parChTrans1D2" presStyleIdx="10" presStyleCnt="13"/>
      <dgm:spPr/>
      <dgm:t>
        <a:bodyPr/>
        <a:lstStyle/>
        <a:p>
          <a:endParaRPr lang="it-IT"/>
        </a:p>
      </dgm:t>
    </dgm:pt>
    <dgm:pt modelId="{F6FE7AF0-993D-44BC-A9AA-E98998D388B5}" type="pres">
      <dgm:prSet presAssocID="{818B76F6-E4BB-43A3-B5CF-50CFFFAB7EB1}" presName="childText" presStyleLbl="bgAcc1" presStyleIdx="10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7D34486-CC0F-49E2-8977-DC1B8192C15F}" type="pres">
      <dgm:prSet presAssocID="{99AF1494-E865-4258-B123-B23E3F885641}" presName="Name13" presStyleLbl="parChTrans1D2" presStyleIdx="11" presStyleCnt="13"/>
      <dgm:spPr/>
      <dgm:t>
        <a:bodyPr/>
        <a:lstStyle/>
        <a:p>
          <a:endParaRPr lang="it-IT"/>
        </a:p>
      </dgm:t>
    </dgm:pt>
    <dgm:pt modelId="{C82C8ED7-9487-436F-B62C-85E9BAC0C2F8}" type="pres">
      <dgm:prSet presAssocID="{76C21322-6D78-48A0-B25F-9E9F426F7012}" presName="childText" presStyleLbl="bgAcc1" presStyleIdx="11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3FCE91F-B9DC-4722-96D7-D1CC543F23F8}" type="pres">
      <dgm:prSet presAssocID="{6740A533-9ABC-424B-B026-C0380C56CCB4}" presName="Name13" presStyleLbl="parChTrans1D2" presStyleIdx="12" presStyleCnt="13"/>
      <dgm:spPr/>
      <dgm:t>
        <a:bodyPr/>
        <a:lstStyle/>
        <a:p>
          <a:endParaRPr lang="it-IT"/>
        </a:p>
      </dgm:t>
    </dgm:pt>
    <dgm:pt modelId="{6098AAE0-03E9-4331-AC14-2E665E64EB4A}" type="pres">
      <dgm:prSet presAssocID="{CA93A5E2-C426-498A-86D4-519577C1429D}" presName="childText" presStyleLbl="bgAcc1" presStyleIdx="12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EC6E34F-D074-46C8-9DD4-E83D8988F309}" type="presOf" srcId="{3BEC6CE4-15BB-4C8F-989C-BFAF37418AE0}" destId="{30BF06E1-6339-4D27-9850-0FAE647954E7}" srcOrd="0" destOrd="0" presId="urn:microsoft.com/office/officeart/2005/8/layout/hierarchy3"/>
    <dgm:cxn modelId="{0F714940-A793-47AD-90C3-2C57B25A3B05}" type="presOf" srcId="{F2A66EEB-71BC-40C5-B316-453AD87104ED}" destId="{7515FA56-288A-4D6F-8CF5-2130B26FC3C4}" srcOrd="0" destOrd="0" presId="urn:microsoft.com/office/officeart/2005/8/layout/hierarchy3"/>
    <dgm:cxn modelId="{19271BDE-061E-437A-8169-D7090097F69E}" srcId="{EECE4AB7-ECB2-49BC-9379-29CAD8D5A4EA}" destId="{818B76F6-E4BB-43A3-B5CF-50CFFFAB7EB1}" srcOrd="2" destOrd="0" parTransId="{FABB598B-09D8-490D-8727-FA706974BBD5}" sibTransId="{40F4C96C-C1C7-45CE-9EC0-490E8BA577B2}"/>
    <dgm:cxn modelId="{A14D3328-015D-4719-AB63-AA3052A938F3}" type="presOf" srcId="{F669D5C7-71DA-42DE-A284-72E9BC84E14C}" destId="{96CB3FFA-14B7-4CB9-8093-F76A8B8128A6}" srcOrd="0" destOrd="0" presId="urn:microsoft.com/office/officeart/2005/8/layout/hierarchy3"/>
    <dgm:cxn modelId="{DC9F95D4-CFEB-47E7-8EC9-8661C342D976}" type="presOf" srcId="{EECE4AB7-ECB2-49BC-9379-29CAD8D5A4EA}" destId="{7840E248-7AF6-4A34-AB8D-BA85A221A31F}" srcOrd="1" destOrd="0" presId="urn:microsoft.com/office/officeart/2005/8/layout/hierarchy3"/>
    <dgm:cxn modelId="{0EF30F2D-8949-4E4D-84A0-646B1DF2CACE}" type="presOf" srcId="{149C7521-6F9F-42CE-A39B-04BA224D1E5A}" destId="{E3AD3C89-1F50-47F3-B9D4-F0BB557A8B63}" srcOrd="0" destOrd="0" presId="urn:microsoft.com/office/officeart/2005/8/layout/hierarchy3"/>
    <dgm:cxn modelId="{B11A564F-509D-44FD-9290-6EDAEC98D646}" srcId="{3BEC6CE4-15BB-4C8F-989C-BFAF37418AE0}" destId="{0347CB6B-EAA3-4DC1-A777-ED7B3FA87D5A}" srcOrd="4" destOrd="0" parTransId="{D002AA80-F8FA-4A5C-A2B7-96A774CAEB95}" sibTransId="{F608FC24-E2D7-4F8D-BFA2-6A095138B4BC}"/>
    <dgm:cxn modelId="{B4CEDAB3-51B0-4F2C-B945-420A55255A64}" srcId="{EECE4AB7-ECB2-49BC-9379-29CAD8D5A4EA}" destId="{76C21322-6D78-48A0-B25F-9E9F426F7012}" srcOrd="3" destOrd="0" parTransId="{99AF1494-E865-4258-B123-B23E3F885641}" sibTransId="{B11A3195-1D46-4A71-8934-448D94DACDD5}"/>
    <dgm:cxn modelId="{7ECCF56B-409F-4B1C-8117-AF1274B19F3D}" type="presOf" srcId="{FABB598B-09D8-490D-8727-FA706974BBD5}" destId="{40E58A64-1A78-4E30-BC05-114610BA9A0E}" srcOrd="0" destOrd="0" presId="urn:microsoft.com/office/officeart/2005/8/layout/hierarchy3"/>
    <dgm:cxn modelId="{53FF5EEE-FB56-4A29-BB18-E40F6A0E2125}" type="presOf" srcId="{3AE14D11-3294-46B6-8B89-2DE22BDE13D2}" destId="{CEEAC55B-44FC-4B20-840D-D8CBE6C4892A}" srcOrd="0" destOrd="0" presId="urn:microsoft.com/office/officeart/2005/8/layout/hierarchy3"/>
    <dgm:cxn modelId="{317FABBE-986A-46CB-9082-8C91A7755736}" srcId="{3BEC6CE4-15BB-4C8F-989C-BFAF37418AE0}" destId="{B1473B0E-1E80-443E-829D-39526484FADD}" srcOrd="3" destOrd="0" parTransId="{5FA86651-F0BD-410F-A7F9-462928F13328}" sibTransId="{FD15762B-D761-4993-8272-9A22D0B8A350}"/>
    <dgm:cxn modelId="{BC7D623B-CDF6-470A-9B84-4E6CCD3B187F}" srcId="{3BEC6CE4-15BB-4C8F-989C-BFAF37418AE0}" destId="{B46B8927-4F04-4E64-AA45-F1FEC3DA9A76}" srcOrd="1" destOrd="0" parTransId="{821F7197-F46D-44FA-917B-772673D4E115}" sibTransId="{24010C7C-C5AB-40D9-A13A-E69EADB9D48D}"/>
    <dgm:cxn modelId="{D631B49D-B2D4-41BB-B07C-8AF4143FDB46}" srcId="{EECE4AB7-ECB2-49BC-9379-29CAD8D5A4EA}" destId="{CA93A5E2-C426-498A-86D4-519577C1429D}" srcOrd="4" destOrd="0" parTransId="{6740A533-9ABC-424B-B026-C0380C56CCB4}" sibTransId="{88F00A29-BAEC-4C22-8F23-DF9D05C942FA}"/>
    <dgm:cxn modelId="{DC27ECB6-81CC-44CB-A8D4-36A60BA484C2}" type="presOf" srcId="{81FC6C72-C2CE-4A5A-89B7-5DC2A061810F}" destId="{76936747-44D7-4995-9926-5CCBF20C76C3}" srcOrd="0" destOrd="0" presId="urn:microsoft.com/office/officeart/2005/8/layout/hierarchy3"/>
    <dgm:cxn modelId="{269CA123-D2D4-4F57-A92F-B95E3DCD2A6A}" type="presOf" srcId="{EB6BBEF0-6D6D-473B-A0C8-10099F3E4DBE}" destId="{C92806D4-69B7-435B-A291-A50AE63AD4E4}" srcOrd="0" destOrd="0" presId="urn:microsoft.com/office/officeart/2005/8/layout/hierarchy3"/>
    <dgm:cxn modelId="{FE95033A-60E1-4896-AD29-D2BFFEB83194}" srcId="{3BEC6CE4-15BB-4C8F-989C-BFAF37418AE0}" destId="{ABB8C84C-7C3E-4FB8-81C0-514D7EDBE693}" srcOrd="7" destOrd="0" parTransId="{149C7521-6F9F-42CE-A39B-04BA224D1E5A}" sibTransId="{0CAFA646-7549-4D6E-8F5A-D453282C3975}"/>
    <dgm:cxn modelId="{8D9EDA95-2F58-4F38-A25A-102E46C56B8A}" srcId="{66122E76-6AB3-4996-8CF5-DF22961E3D5B}" destId="{3BEC6CE4-15BB-4C8F-989C-BFAF37418AE0}" srcOrd="0" destOrd="0" parTransId="{E6FCB8F6-937C-496B-8C03-2BD25402486E}" sibTransId="{F164F4F7-41C0-44F1-8B83-400C0E2BF49B}"/>
    <dgm:cxn modelId="{E65F4838-12F8-4587-94EE-F16CD4CF0479}" type="presOf" srcId="{B46B8927-4F04-4E64-AA45-F1FEC3DA9A76}" destId="{B9A4C8F1-CB16-4F48-9508-1BAC96EB72E2}" srcOrd="0" destOrd="0" presId="urn:microsoft.com/office/officeart/2005/8/layout/hierarchy3"/>
    <dgm:cxn modelId="{97F06109-1E96-4854-9445-C6E33C31FFF5}" srcId="{EECE4AB7-ECB2-49BC-9379-29CAD8D5A4EA}" destId="{C2535AFC-F550-464C-ABE1-E73157B5D4BE}" srcOrd="0" destOrd="0" parTransId="{09A89E26-2674-44EC-A433-908CB2766625}" sibTransId="{212BDF23-DF0A-45A4-A2CC-9E58DD04E4F1}"/>
    <dgm:cxn modelId="{4C131778-1C4A-4616-8147-501E0E9C94A7}" type="presOf" srcId="{B7596486-54A5-4EC1-A825-9A82FB7AA517}" destId="{73D62A5B-A200-492B-BA94-CDA8668A0E14}" srcOrd="0" destOrd="0" presId="urn:microsoft.com/office/officeart/2005/8/layout/hierarchy3"/>
    <dgm:cxn modelId="{2057A681-6E31-4AC1-AD8A-F1E80EAB84A7}" type="presOf" srcId="{66122E76-6AB3-4996-8CF5-DF22961E3D5B}" destId="{6BF11D3A-ACDE-4939-99F1-1B49E982556A}" srcOrd="0" destOrd="0" presId="urn:microsoft.com/office/officeart/2005/8/layout/hierarchy3"/>
    <dgm:cxn modelId="{B40DD89D-C77A-4558-9CB5-7CB7EEBBED2F}" srcId="{EECE4AB7-ECB2-49BC-9379-29CAD8D5A4EA}" destId="{7EF4C408-904E-4FAB-969D-60A8DA8CF7AA}" srcOrd="1" destOrd="0" parTransId="{3AE14D11-3294-46B6-8B89-2DE22BDE13D2}" sibTransId="{7DA12428-9BA6-4920-8F0D-3AC001FDD3BF}"/>
    <dgm:cxn modelId="{54EBA228-B58F-4E12-B6D4-A7B754CB7458}" srcId="{3BEC6CE4-15BB-4C8F-989C-BFAF37418AE0}" destId="{F2A66EEB-71BC-40C5-B316-453AD87104ED}" srcOrd="6" destOrd="0" parTransId="{F669D5C7-71DA-42DE-A284-72E9BC84E14C}" sibTransId="{05861641-7E25-4906-B850-AD389E89699A}"/>
    <dgm:cxn modelId="{25B673D7-71E9-43CF-B72E-5473143376DE}" type="presOf" srcId="{3BEC6CE4-15BB-4C8F-989C-BFAF37418AE0}" destId="{49E753D8-DB29-4FD4-871C-D34D0EE9E2AC}" srcOrd="1" destOrd="0" presId="urn:microsoft.com/office/officeart/2005/8/layout/hierarchy3"/>
    <dgm:cxn modelId="{B2FC6827-5808-4FFB-9146-BD5DE5542EC1}" type="presOf" srcId="{DBCEDE05-E605-4C54-BDAC-249425766A23}" destId="{1C581400-43E2-4846-847A-5A2D90094271}" srcOrd="0" destOrd="0" presId="urn:microsoft.com/office/officeart/2005/8/layout/hierarchy3"/>
    <dgm:cxn modelId="{D655F4B9-4A23-4F9F-A76F-9BCA3AF8C559}" srcId="{3BEC6CE4-15BB-4C8F-989C-BFAF37418AE0}" destId="{DBCEDE05-E605-4C54-BDAC-249425766A23}" srcOrd="5" destOrd="0" parTransId="{81FC6C72-C2CE-4A5A-89B7-5DC2A061810F}" sibTransId="{9C3B1DA2-F7F5-4793-9B2A-90ACA71A5F32}"/>
    <dgm:cxn modelId="{BF9DBE17-72E7-42E0-9D05-C3C206B269CD}" type="presOf" srcId="{C2535AFC-F550-464C-ABE1-E73157B5D4BE}" destId="{E1021375-C771-4582-97B0-B1F95BE0AE79}" srcOrd="0" destOrd="0" presId="urn:microsoft.com/office/officeart/2005/8/layout/hierarchy3"/>
    <dgm:cxn modelId="{27969EF0-B35B-4060-AEC4-9280CBFB4A61}" srcId="{3BEC6CE4-15BB-4C8F-989C-BFAF37418AE0}" destId="{EB6BBEF0-6D6D-473B-A0C8-10099F3E4DBE}" srcOrd="2" destOrd="0" parTransId="{1080B99F-B2A0-4A03-933A-2956BD58C1AA}" sibTransId="{CFD84E2A-CCC5-4447-BA7B-62E75DE3A9E0}"/>
    <dgm:cxn modelId="{E2D4A8C2-3C13-4A47-BDBD-A0337C429548}" type="presOf" srcId="{B1473B0E-1E80-443E-829D-39526484FADD}" destId="{24D3B983-C494-48D7-8CE4-87D292D1F775}" srcOrd="0" destOrd="0" presId="urn:microsoft.com/office/officeart/2005/8/layout/hierarchy3"/>
    <dgm:cxn modelId="{D13F3E8F-10D6-49F7-BE21-90464E5E00F0}" type="presOf" srcId="{09A89E26-2674-44EC-A433-908CB2766625}" destId="{DE9FA7A0-EE1E-44CC-A2BC-A738B3760692}" srcOrd="0" destOrd="0" presId="urn:microsoft.com/office/officeart/2005/8/layout/hierarchy3"/>
    <dgm:cxn modelId="{F8BA779C-77FA-4C63-ABA7-0FDEE680A139}" type="presOf" srcId="{ABB8C84C-7C3E-4FB8-81C0-514D7EDBE693}" destId="{B2E46810-BF91-426B-9E8E-B28891DD9DEF}" srcOrd="0" destOrd="0" presId="urn:microsoft.com/office/officeart/2005/8/layout/hierarchy3"/>
    <dgm:cxn modelId="{74B3513C-B0A8-4121-951C-0CE9DB692010}" type="presOf" srcId="{1080B99F-B2A0-4A03-933A-2956BD58C1AA}" destId="{6C59DDB7-8EB0-4638-A8FB-1C784E11E02A}" srcOrd="0" destOrd="0" presId="urn:microsoft.com/office/officeart/2005/8/layout/hierarchy3"/>
    <dgm:cxn modelId="{CFC55624-C125-4D97-805E-38A06551B170}" type="presOf" srcId="{5FA86651-F0BD-410F-A7F9-462928F13328}" destId="{EE9CFF87-AE48-414D-91D0-0E239AFAD0B8}" srcOrd="0" destOrd="0" presId="urn:microsoft.com/office/officeart/2005/8/layout/hierarchy3"/>
    <dgm:cxn modelId="{67DFF816-6933-42EE-85DE-DC4067E3D194}" type="presOf" srcId="{7EF4C408-904E-4FAB-969D-60A8DA8CF7AA}" destId="{F141D4E2-71B1-4633-8D58-D2C781D00974}" srcOrd="0" destOrd="0" presId="urn:microsoft.com/office/officeart/2005/8/layout/hierarchy3"/>
    <dgm:cxn modelId="{A6996710-1543-4A86-9ED4-68A98CF61B34}" type="presOf" srcId="{6740A533-9ABC-424B-B026-C0380C56CCB4}" destId="{13FCE91F-B9DC-4722-96D7-D1CC543F23F8}" srcOrd="0" destOrd="0" presId="urn:microsoft.com/office/officeart/2005/8/layout/hierarchy3"/>
    <dgm:cxn modelId="{7BCA4A83-36BA-4C0C-A183-B262EB99C658}" type="presOf" srcId="{0347CB6B-EAA3-4DC1-A777-ED7B3FA87D5A}" destId="{081C28B6-EBAF-4F41-B141-D7E838A38D86}" srcOrd="0" destOrd="0" presId="urn:microsoft.com/office/officeart/2005/8/layout/hierarchy3"/>
    <dgm:cxn modelId="{FBA9C268-60F1-4074-A2F1-7082BB74C10D}" type="presOf" srcId="{99AF1494-E865-4258-B123-B23E3F885641}" destId="{B7D34486-CC0F-49E2-8977-DC1B8192C15F}" srcOrd="0" destOrd="0" presId="urn:microsoft.com/office/officeart/2005/8/layout/hierarchy3"/>
    <dgm:cxn modelId="{11D89F77-C02D-4DAB-9128-A162FF1C8647}" type="presOf" srcId="{CA93A5E2-C426-498A-86D4-519577C1429D}" destId="{6098AAE0-03E9-4331-AC14-2E665E64EB4A}" srcOrd="0" destOrd="0" presId="urn:microsoft.com/office/officeart/2005/8/layout/hierarchy3"/>
    <dgm:cxn modelId="{53A06641-55D5-461A-B808-CEC22AB45FA2}" type="presOf" srcId="{D002AA80-F8FA-4A5C-A2B7-96A774CAEB95}" destId="{D6F27E67-FF17-4A37-BDC8-1AA5E4C8DBDF}" srcOrd="0" destOrd="0" presId="urn:microsoft.com/office/officeart/2005/8/layout/hierarchy3"/>
    <dgm:cxn modelId="{27B4FE08-AFD2-45F2-AAB7-0E617319A0FC}" type="presOf" srcId="{0F7295CE-2171-425A-8307-C2A892CD9084}" destId="{58E207D3-D6FC-4E5C-ADC6-A64DF2D4E2FE}" srcOrd="0" destOrd="0" presId="urn:microsoft.com/office/officeart/2005/8/layout/hierarchy3"/>
    <dgm:cxn modelId="{DB9F36F3-6C8C-41AA-BBFC-8EC69D25A1F3}" srcId="{3BEC6CE4-15BB-4C8F-989C-BFAF37418AE0}" destId="{0F7295CE-2171-425A-8307-C2A892CD9084}" srcOrd="0" destOrd="0" parTransId="{B7596486-54A5-4EC1-A825-9A82FB7AA517}" sibTransId="{1B2D7B6A-B047-4476-9F64-89E4317C7567}"/>
    <dgm:cxn modelId="{F7DB0E7A-7618-4D54-B3C0-4252071E31EE}" type="presOf" srcId="{821F7197-F46D-44FA-917B-772673D4E115}" destId="{8CC065E6-A035-4F57-BEC1-5EACD91E3117}" srcOrd="0" destOrd="0" presId="urn:microsoft.com/office/officeart/2005/8/layout/hierarchy3"/>
    <dgm:cxn modelId="{E2DBBE2B-3238-4AC1-B4E8-776F91FBF95E}" type="presOf" srcId="{EECE4AB7-ECB2-49BC-9379-29CAD8D5A4EA}" destId="{5CDCB1D4-7CD9-4EA3-8E53-4BB165ED4138}" srcOrd="0" destOrd="0" presId="urn:microsoft.com/office/officeart/2005/8/layout/hierarchy3"/>
    <dgm:cxn modelId="{9594E54E-DA88-4456-95AE-C4B7AEEE12FE}" srcId="{66122E76-6AB3-4996-8CF5-DF22961E3D5B}" destId="{EECE4AB7-ECB2-49BC-9379-29CAD8D5A4EA}" srcOrd="1" destOrd="0" parTransId="{DFCB2DBA-B700-4C33-B2CA-2D5F772C67F6}" sibTransId="{012F24A2-609D-46B3-9555-B69B94AD718C}"/>
    <dgm:cxn modelId="{3218E81E-C5BC-47BC-A20D-1C54D4A81FB8}" type="presOf" srcId="{76C21322-6D78-48A0-B25F-9E9F426F7012}" destId="{C82C8ED7-9487-436F-B62C-85E9BAC0C2F8}" srcOrd="0" destOrd="0" presId="urn:microsoft.com/office/officeart/2005/8/layout/hierarchy3"/>
    <dgm:cxn modelId="{1D2D7832-6DDF-4064-B0AF-2FA210FC88AA}" type="presOf" srcId="{818B76F6-E4BB-43A3-B5CF-50CFFFAB7EB1}" destId="{F6FE7AF0-993D-44BC-A9AA-E98998D388B5}" srcOrd="0" destOrd="0" presId="urn:microsoft.com/office/officeart/2005/8/layout/hierarchy3"/>
    <dgm:cxn modelId="{44CAC4C5-282B-4EED-BA71-B0BAFCD8C45E}" type="presParOf" srcId="{6BF11D3A-ACDE-4939-99F1-1B49E982556A}" destId="{08C9B21F-D4A6-491B-A6DC-9E3914BC54C3}" srcOrd="0" destOrd="0" presId="urn:microsoft.com/office/officeart/2005/8/layout/hierarchy3"/>
    <dgm:cxn modelId="{520AA1CB-C4D1-40F1-85C2-A66B53430E66}" type="presParOf" srcId="{08C9B21F-D4A6-491B-A6DC-9E3914BC54C3}" destId="{1A1F857B-2F9A-43A5-B701-B828499CD311}" srcOrd="0" destOrd="0" presId="urn:microsoft.com/office/officeart/2005/8/layout/hierarchy3"/>
    <dgm:cxn modelId="{8AA74333-F42A-421E-8FF9-E9B31BC74C42}" type="presParOf" srcId="{1A1F857B-2F9A-43A5-B701-B828499CD311}" destId="{30BF06E1-6339-4D27-9850-0FAE647954E7}" srcOrd="0" destOrd="0" presId="urn:microsoft.com/office/officeart/2005/8/layout/hierarchy3"/>
    <dgm:cxn modelId="{D9965AAD-5BB7-4409-B67C-A94DA88123B3}" type="presParOf" srcId="{1A1F857B-2F9A-43A5-B701-B828499CD311}" destId="{49E753D8-DB29-4FD4-871C-D34D0EE9E2AC}" srcOrd="1" destOrd="0" presId="urn:microsoft.com/office/officeart/2005/8/layout/hierarchy3"/>
    <dgm:cxn modelId="{9250F320-0C72-4B53-9DA9-C4CEB6C3A9D6}" type="presParOf" srcId="{08C9B21F-D4A6-491B-A6DC-9E3914BC54C3}" destId="{61122120-7CA7-4A26-8363-22276C312975}" srcOrd="1" destOrd="0" presId="urn:microsoft.com/office/officeart/2005/8/layout/hierarchy3"/>
    <dgm:cxn modelId="{A5F6F300-5ED6-49F8-A054-8E5101EBBCF8}" type="presParOf" srcId="{61122120-7CA7-4A26-8363-22276C312975}" destId="{73D62A5B-A200-492B-BA94-CDA8668A0E14}" srcOrd="0" destOrd="0" presId="urn:microsoft.com/office/officeart/2005/8/layout/hierarchy3"/>
    <dgm:cxn modelId="{B190E137-E317-4372-A58F-D8BD0F7CA859}" type="presParOf" srcId="{61122120-7CA7-4A26-8363-22276C312975}" destId="{58E207D3-D6FC-4E5C-ADC6-A64DF2D4E2FE}" srcOrd="1" destOrd="0" presId="urn:microsoft.com/office/officeart/2005/8/layout/hierarchy3"/>
    <dgm:cxn modelId="{369A396B-4635-4138-BDEA-0E19FF197614}" type="presParOf" srcId="{61122120-7CA7-4A26-8363-22276C312975}" destId="{8CC065E6-A035-4F57-BEC1-5EACD91E3117}" srcOrd="2" destOrd="0" presId="urn:microsoft.com/office/officeart/2005/8/layout/hierarchy3"/>
    <dgm:cxn modelId="{94FAF92F-E48F-4ED2-B91C-EE66CDC3B73C}" type="presParOf" srcId="{61122120-7CA7-4A26-8363-22276C312975}" destId="{B9A4C8F1-CB16-4F48-9508-1BAC96EB72E2}" srcOrd="3" destOrd="0" presId="urn:microsoft.com/office/officeart/2005/8/layout/hierarchy3"/>
    <dgm:cxn modelId="{72530882-B773-4956-AADA-6AA6353CD9D6}" type="presParOf" srcId="{61122120-7CA7-4A26-8363-22276C312975}" destId="{6C59DDB7-8EB0-4638-A8FB-1C784E11E02A}" srcOrd="4" destOrd="0" presId="urn:microsoft.com/office/officeart/2005/8/layout/hierarchy3"/>
    <dgm:cxn modelId="{003183E3-AB2D-46C6-8DAB-AC5C45B728BB}" type="presParOf" srcId="{61122120-7CA7-4A26-8363-22276C312975}" destId="{C92806D4-69B7-435B-A291-A50AE63AD4E4}" srcOrd="5" destOrd="0" presId="urn:microsoft.com/office/officeart/2005/8/layout/hierarchy3"/>
    <dgm:cxn modelId="{B9DD6979-2584-4C9C-8EA4-1F8779D9385C}" type="presParOf" srcId="{61122120-7CA7-4A26-8363-22276C312975}" destId="{EE9CFF87-AE48-414D-91D0-0E239AFAD0B8}" srcOrd="6" destOrd="0" presId="urn:microsoft.com/office/officeart/2005/8/layout/hierarchy3"/>
    <dgm:cxn modelId="{9F9B6B5A-B35E-4FB4-B585-F53E1978A580}" type="presParOf" srcId="{61122120-7CA7-4A26-8363-22276C312975}" destId="{24D3B983-C494-48D7-8CE4-87D292D1F775}" srcOrd="7" destOrd="0" presId="urn:microsoft.com/office/officeart/2005/8/layout/hierarchy3"/>
    <dgm:cxn modelId="{D4714B40-E7C5-498C-A814-B66B3C4FABB4}" type="presParOf" srcId="{61122120-7CA7-4A26-8363-22276C312975}" destId="{D6F27E67-FF17-4A37-BDC8-1AA5E4C8DBDF}" srcOrd="8" destOrd="0" presId="urn:microsoft.com/office/officeart/2005/8/layout/hierarchy3"/>
    <dgm:cxn modelId="{016672CC-4153-46E7-B5F3-8A634C626E60}" type="presParOf" srcId="{61122120-7CA7-4A26-8363-22276C312975}" destId="{081C28B6-EBAF-4F41-B141-D7E838A38D86}" srcOrd="9" destOrd="0" presId="urn:microsoft.com/office/officeart/2005/8/layout/hierarchy3"/>
    <dgm:cxn modelId="{5333F6BD-B638-4714-87AF-C7A5B0624F85}" type="presParOf" srcId="{61122120-7CA7-4A26-8363-22276C312975}" destId="{76936747-44D7-4995-9926-5CCBF20C76C3}" srcOrd="10" destOrd="0" presId="urn:microsoft.com/office/officeart/2005/8/layout/hierarchy3"/>
    <dgm:cxn modelId="{4C918770-92A0-40A1-8893-EA99AA6E8E53}" type="presParOf" srcId="{61122120-7CA7-4A26-8363-22276C312975}" destId="{1C581400-43E2-4846-847A-5A2D90094271}" srcOrd="11" destOrd="0" presId="urn:microsoft.com/office/officeart/2005/8/layout/hierarchy3"/>
    <dgm:cxn modelId="{2F8165A1-2E5D-452E-B9D3-2F07BA2A641B}" type="presParOf" srcId="{61122120-7CA7-4A26-8363-22276C312975}" destId="{96CB3FFA-14B7-4CB9-8093-F76A8B8128A6}" srcOrd="12" destOrd="0" presId="urn:microsoft.com/office/officeart/2005/8/layout/hierarchy3"/>
    <dgm:cxn modelId="{F352230A-0D52-4AF0-904E-AA632846ED0E}" type="presParOf" srcId="{61122120-7CA7-4A26-8363-22276C312975}" destId="{7515FA56-288A-4D6F-8CF5-2130B26FC3C4}" srcOrd="13" destOrd="0" presId="urn:microsoft.com/office/officeart/2005/8/layout/hierarchy3"/>
    <dgm:cxn modelId="{8D715F0D-89E6-4D90-A1FA-5EBFC6A9C6B7}" type="presParOf" srcId="{61122120-7CA7-4A26-8363-22276C312975}" destId="{E3AD3C89-1F50-47F3-B9D4-F0BB557A8B63}" srcOrd="14" destOrd="0" presId="urn:microsoft.com/office/officeart/2005/8/layout/hierarchy3"/>
    <dgm:cxn modelId="{6C5EC65A-0255-4D8C-86C0-839915114AA5}" type="presParOf" srcId="{61122120-7CA7-4A26-8363-22276C312975}" destId="{B2E46810-BF91-426B-9E8E-B28891DD9DEF}" srcOrd="15" destOrd="0" presId="urn:microsoft.com/office/officeart/2005/8/layout/hierarchy3"/>
    <dgm:cxn modelId="{D6EBA0FB-E959-4A47-8CB0-B637105024A9}" type="presParOf" srcId="{6BF11D3A-ACDE-4939-99F1-1B49E982556A}" destId="{03617781-C41F-4AE2-922C-11FA3C4B3C48}" srcOrd="1" destOrd="0" presId="urn:microsoft.com/office/officeart/2005/8/layout/hierarchy3"/>
    <dgm:cxn modelId="{451A3839-2704-45A0-AFDE-06FF42B53190}" type="presParOf" srcId="{03617781-C41F-4AE2-922C-11FA3C4B3C48}" destId="{D90A1CA5-13E6-4071-8A7E-D037AB5BA2E9}" srcOrd="0" destOrd="0" presId="urn:microsoft.com/office/officeart/2005/8/layout/hierarchy3"/>
    <dgm:cxn modelId="{E2CA255F-A8EC-4FC5-B36D-0E21844A56BE}" type="presParOf" srcId="{D90A1CA5-13E6-4071-8A7E-D037AB5BA2E9}" destId="{5CDCB1D4-7CD9-4EA3-8E53-4BB165ED4138}" srcOrd="0" destOrd="0" presId="urn:microsoft.com/office/officeart/2005/8/layout/hierarchy3"/>
    <dgm:cxn modelId="{3A47B70E-C8AE-4202-9E51-0F6422F2F90A}" type="presParOf" srcId="{D90A1CA5-13E6-4071-8A7E-D037AB5BA2E9}" destId="{7840E248-7AF6-4A34-AB8D-BA85A221A31F}" srcOrd="1" destOrd="0" presId="urn:microsoft.com/office/officeart/2005/8/layout/hierarchy3"/>
    <dgm:cxn modelId="{492180EB-04E1-4013-ADC1-4BB23C0772DB}" type="presParOf" srcId="{03617781-C41F-4AE2-922C-11FA3C4B3C48}" destId="{B01CEF1A-00FA-4186-946E-064D406CA8E3}" srcOrd="1" destOrd="0" presId="urn:microsoft.com/office/officeart/2005/8/layout/hierarchy3"/>
    <dgm:cxn modelId="{7691E73E-A7AF-462E-B06E-B76F86E7951F}" type="presParOf" srcId="{B01CEF1A-00FA-4186-946E-064D406CA8E3}" destId="{DE9FA7A0-EE1E-44CC-A2BC-A738B3760692}" srcOrd="0" destOrd="0" presId="urn:microsoft.com/office/officeart/2005/8/layout/hierarchy3"/>
    <dgm:cxn modelId="{2DCE6B8E-9E30-4180-90BD-467C8B48BD68}" type="presParOf" srcId="{B01CEF1A-00FA-4186-946E-064D406CA8E3}" destId="{E1021375-C771-4582-97B0-B1F95BE0AE79}" srcOrd="1" destOrd="0" presId="urn:microsoft.com/office/officeart/2005/8/layout/hierarchy3"/>
    <dgm:cxn modelId="{2E72A915-E4DC-4457-AE82-795AEFCF86F6}" type="presParOf" srcId="{B01CEF1A-00FA-4186-946E-064D406CA8E3}" destId="{CEEAC55B-44FC-4B20-840D-D8CBE6C4892A}" srcOrd="2" destOrd="0" presId="urn:microsoft.com/office/officeart/2005/8/layout/hierarchy3"/>
    <dgm:cxn modelId="{4F957569-A713-401F-9292-D1B6AC1C03A2}" type="presParOf" srcId="{B01CEF1A-00FA-4186-946E-064D406CA8E3}" destId="{F141D4E2-71B1-4633-8D58-D2C781D00974}" srcOrd="3" destOrd="0" presId="urn:microsoft.com/office/officeart/2005/8/layout/hierarchy3"/>
    <dgm:cxn modelId="{0256627C-1CD8-46C2-AFD3-B83A5EBCDE77}" type="presParOf" srcId="{B01CEF1A-00FA-4186-946E-064D406CA8E3}" destId="{40E58A64-1A78-4E30-BC05-114610BA9A0E}" srcOrd="4" destOrd="0" presId="urn:microsoft.com/office/officeart/2005/8/layout/hierarchy3"/>
    <dgm:cxn modelId="{60F68220-83C0-4D63-8068-EE83DD865166}" type="presParOf" srcId="{B01CEF1A-00FA-4186-946E-064D406CA8E3}" destId="{F6FE7AF0-993D-44BC-A9AA-E98998D388B5}" srcOrd="5" destOrd="0" presId="urn:microsoft.com/office/officeart/2005/8/layout/hierarchy3"/>
    <dgm:cxn modelId="{9A5D8BB8-AABA-46E2-887D-1CA69548FB0C}" type="presParOf" srcId="{B01CEF1A-00FA-4186-946E-064D406CA8E3}" destId="{B7D34486-CC0F-49E2-8977-DC1B8192C15F}" srcOrd="6" destOrd="0" presId="urn:microsoft.com/office/officeart/2005/8/layout/hierarchy3"/>
    <dgm:cxn modelId="{2552F141-CC07-4498-92C1-4B17D93B498E}" type="presParOf" srcId="{B01CEF1A-00FA-4186-946E-064D406CA8E3}" destId="{C82C8ED7-9487-436F-B62C-85E9BAC0C2F8}" srcOrd="7" destOrd="0" presId="urn:microsoft.com/office/officeart/2005/8/layout/hierarchy3"/>
    <dgm:cxn modelId="{66D00DD8-0A49-4C85-B21B-EEFA3EF71227}" type="presParOf" srcId="{B01CEF1A-00FA-4186-946E-064D406CA8E3}" destId="{13FCE91F-B9DC-4722-96D7-D1CC543F23F8}" srcOrd="8" destOrd="0" presId="urn:microsoft.com/office/officeart/2005/8/layout/hierarchy3"/>
    <dgm:cxn modelId="{EF1BB098-19DF-4999-BB8F-37A78272E5A9}" type="presParOf" srcId="{B01CEF1A-00FA-4186-946E-064D406CA8E3}" destId="{6098AAE0-03E9-4331-AC14-2E665E64EB4A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E6C48E-98CC-49EB-9A42-9F532682EA24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93590297-9CC1-4B9B-A683-AC4BC6D27A05}">
      <dgm:prSet phldrT="[Testo]"/>
      <dgm:spPr/>
      <dgm:t>
        <a:bodyPr/>
        <a:lstStyle/>
        <a:p>
          <a:r>
            <a:rPr lang="it-IT" dirty="0" smtClean="0"/>
            <a:t>Sport</a:t>
          </a:r>
          <a:endParaRPr lang="it-IT" dirty="0"/>
        </a:p>
      </dgm:t>
    </dgm:pt>
    <dgm:pt modelId="{CCBB2952-2E3A-451F-85D9-161896E93FE3}" type="parTrans" cxnId="{69D99C36-BCFA-422F-9530-8C5D4EADEFFA}">
      <dgm:prSet/>
      <dgm:spPr/>
      <dgm:t>
        <a:bodyPr/>
        <a:lstStyle/>
        <a:p>
          <a:endParaRPr lang="it-IT"/>
        </a:p>
      </dgm:t>
    </dgm:pt>
    <dgm:pt modelId="{9FE63B1B-D47C-441B-9AE5-611A50468B08}" type="sibTrans" cxnId="{69D99C36-BCFA-422F-9530-8C5D4EADEFFA}">
      <dgm:prSet/>
      <dgm:spPr/>
      <dgm:t>
        <a:bodyPr/>
        <a:lstStyle/>
        <a:p>
          <a:endParaRPr lang="it-IT"/>
        </a:p>
      </dgm:t>
    </dgm:pt>
    <dgm:pt modelId="{97CC581E-46DA-48E1-A79D-820B7B9A1985}">
      <dgm:prSet phldrT="[Testo]"/>
      <dgm:spPr/>
      <dgm:t>
        <a:bodyPr/>
        <a:lstStyle/>
        <a:p>
          <a:r>
            <a:rPr lang="it-IT" dirty="0" smtClean="0"/>
            <a:t>lingua</a:t>
          </a:r>
          <a:endParaRPr lang="it-IT" dirty="0"/>
        </a:p>
      </dgm:t>
    </dgm:pt>
    <dgm:pt modelId="{AD95786A-094C-401E-873F-C09CFAD2C347}" type="parTrans" cxnId="{E03EE75F-6BBC-4611-B0E7-5146FBDD6607}">
      <dgm:prSet/>
      <dgm:spPr/>
      <dgm:t>
        <a:bodyPr/>
        <a:lstStyle/>
        <a:p>
          <a:endParaRPr lang="it-IT"/>
        </a:p>
      </dgm:t>
    </dgm:pt>
    <dgm:pt modelId="{2BA25616-9B6F-4DA9-93A1-877B53A573BE}" type="sibTrans" cxnId="{E03EE75F-6BBC-4611-B0E7-5146FBDD6607}">
      <dgm:prSet/>
      <dgm:spPr/>
      <dgm:t>
        <a:bodyPr/>
        <a:lstStyle/>
        <a:p>
          <a:endParaRPr lang="it-IT"/>
        </a:p>
      </dgm:t>
    </dgm:pt>
    <dgm:pt modelId="{2D8CA64F-18EE-47DF-94CF-FF15884B5155}">
      <dgm:prSet phldrT="[Testo]"/>
      <dgm:spPr/>
      <dgm:t>
        <a:bodyPr/>
        <a:lstStyle/>
        <a:p>
          <a:r>
            <a:rPr lang="it-IT" dirty="0" smtClean="0"/>
            <a:t>contenuto</a:t>
          </a:r>
          <a:endParaRPr lang="it-IT" dirty="0"/>
        </a:p>
      </dgm:t>
    </dgm:pt>
    <dgm:pt modelId="{FC9A687B-3B04-4851-B112-6B56ACE8D393}" type="parTrans" cxnId="{B368E7CE-2903-47F4-90C6-F41F11D38436}">
      <dgm:prSet/>
      <dgm:spPr/>
      <dgm:t>
        <a:bodyPr/>
        <a:lstStyle/>
        <a:p>
          <a:endParaRPr lang="it-IT"/>
        </a:p>
      </dgm:t>
    </dgm:pt>
    <dgm:pt modelId="{2F9F7972-FABF-4764-8B70-0704CD46FE0F}" type="sibTrans" cxnId="{B368E7CE-2903-47F4-90C6-F41F11D38436}">
      <dgm:prSet/>
      <dgm:spPr/>
      <dgm:t>
        <a:bodyPr/>
        <a:lstStyle/>
        <a:p>
          <a:endParaRPr lang="it-IT"/>
        </a:p>
      </dgm:t>
    </dgm:pt>
    <dgm:pt modelId="{0830CBA5-B513-40AB-862C-E03F8980CC5A}" type="pres">
      <dgm:prSet presAssocID="{D1E6C48E-98CC-49EB-9A42-9F532682EA2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22F6C7B0-A9D1-4BDF-8B57-5E1E9C956B24}" type="pres">
      <dgm:prSet presAssocID="{93590297-9CC1-4B9B-A683-AC4BC6D27A05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7666262-3639-4F28-AF85-A12484D69880}" type="pres">
      <dgm:prSet presAssocID="{93590297-9CC1-4B9B-A683-AC4BC6D27A05}" presName="gear1srcNode" presStyleLbl="node1" presStyleIdx="0" presStyleCnt="3"/>
      <dgm:spPr/>
      <dgm:t>
        <a:bodyPr/>
        <a:lstStyle/>
        <a:p>
          <a:endParaRPr lang="it-IT"/>
        </a:p>
      </dgm:t>
    </dgm:pt>
    <dgm:pt modelId="{25729AC5-AE17-440F-8AFE-9A3DBA926E7A}" type="pres">
      <dgm:prSet presAssocID="{93590297-9CC1-4B9B-A683-AC4BC6D27A05}" presName="gear1dstNode" presStyleLbl="node1" presStyleIdx="0" presStyleCnt="3"/>
      <dgm:spPr/>
      <dgm:t>
        <a:bodyPr/>
        <a:lstStyle/>
        <a:p>
          <a:endParaRPr lang="it-IT"/>
        </a:p>
      </dgm:t>
    </dgm:pt>
    <dgm:pt modelId="{F8CF54F5-CA4E-49B0-B5F9-30A25B81A2B4}" type="pres">
      <dgm:prSet presAssocID="{97CC581E-46DA-48E1-A79D-820B7B9A1985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B7C58CA-78A0-405B-934A-1DE9A7B89D97}" type="pres">
      <dgm:prSet presAssocID="{97CC581E-46DA-48E1-A79D-820B7B9A1985}" presName="gear2srcNode" presStyleLbl="node1" presStyleIdx="1" presStyleCnt="3"/>
      <dgm:spPr/>
      <dgm:t>
        <a:bodyPr/>
        <a:lstStyle/>
        <a:p>
          <a:endParaRPr lang="it-IT"/>
        </a:p>
      </dgm:t>
    </dgm:pt>
    <dgm:pt modelId="{91FFB22F-65C7-4C77-A891-68B59EAA1848}" type="pres">
      <dgm:prSet presAssocID="{97CC581E-46DA-48E1-A79D-820B7B9A1985}" presName="gear2dstNode" presStyleLbl="node1" presStyleIdx="1" presStyleCnt="3"/>
      <dgm:spPr/>
      <dgm:t>
        <a:bodyPr/>
        <a:lstStyle/>
        <a:p>
          <a:endParaRPr lang="it-IT"/>
        </a:p>
      </dgm:t>
    </dgm:pt>
    <dgm:pt modelId="{E5F5FBD5-0ED3-45D6-A2DD-AE62A90B51DC}" type="pres">
      <dgm:prSet presAssocID="{2D8CA64F-18EE-47DF-94CF-FF15884B5155}" presName="gear3" presStyleLbl="node1" presStyleIdx="2" presStyleCnt="3"/>
      <dgm:spPr/>
      <dgm:t>
        <a:bodyPr/>
        <a:lstStyle/>
        <a:p>
          <a:endParaRPr lang="it-IT"/>
        </a:p>
      </dgm:t>
    </dgm:pt>
    <dgm:pt modelId="{376F11FD-55F5-4A0E-BC2E-6902B5896296}" type="pres">
      <dgm:prSet presAssocID="{2D8CA64F-18EE-47DF-94CF-FF15884B5155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3BB0888-900A-4BD5-A46A-2FDFDC3BB7A5}" type="pres">
      <dgm:prSet presAssocID="{2D8CA64F-18EE-47DF-94CF-FF15884B5155}" presName="gear3srcNode" presStyleLbl="node1" presStyleIdx="2" presStyleCnt="3"/>
      <dgm:spPr/>
      <dgm:t>
        <a:bodyPr/>
        <a:lstStyle/>
        <a:p>
          <a:endParaRPr lang="it-IT"/>
        </a:p>
      </dgm:t>
    </dgm:pt>
    <dgm:pt modelId="{3A57709C-EC7B-455D-8D37-E6BA5CD31528}" type="pres">
      <dgm:prSet presAssocID="{2D8CA64F-18EE-47DF-94CF-FF15884B5155}" presName="gear3dstNode" presStyleLbl="node1" presStyleIdx="2" presStyleCnt="3"/>
      <dgm:spPr/>
      <dgm:t>
        <a:bodyPr/>
        <a:lstStyle/>
        <a:p>
          <a:endParaRPr lang="it-IT"/>
        </a:p>
      </dgm:t>
    </dgm:pt>
    <dgm:pt modelId="{98E74D18-2809-4C70-87A5-F0B8F2AB1BC4}" type="pres">
      <dgm:prSet presAssocID="{9FE63B1B-D47C-441B-9AE5-611A50468B08}" presName="connector1" presStyleLbl="sibTrans2D1" presStyleIdx="0" presStyleCnt="3"/>
      <dgm:spPr/>
      <dgm:t>
        <a:bodyPr/>
        <a:lstStyle/>
        <a:p>
          <a:endParaRPr lang="it-IT"/>
        </a:p>
      </dgm:t>
    </dgm:pt>
    <dgm:pt modelId="{2A54B782-AF75-4064-9018-DBC07B849534}" type="pres">
      <dgm:prSet presAssocID="{2BA25616-9B6F-4DA9-93A1-877B53A573BE}" presName="connector2" presStyleLbl="sibTrans2D1" presStyleIdx="1" presStyleCnt="3"/>
      <dgm:spPr/>
      <dgm:t>
        <a:bodyPr/>
        <a:lstStyle/>
        <a:p>
          <a:endParaRPr lang="it-IT"/>
        </a:p>
      </dgm:t>
    </dgm:pt>
    <dgm:pt modelId="{81E66059-9DA6-4653-854F-FDB912B632A2}" type="pres">
      <dgm:prSet presAssocID="{2F9F7972-FABF-4764-8B70-0704CD46FE0F}" presName="connector3" presStyleLbl="sibTrans2D1" presStyleIdx="2" presStyleCnt="3"/>
      <dgm:spPr/>
      <dgm:t>
        <a:bodyPr/>
        <a:lstStyle/>
        <a:p>
          <a:endParaRPr lang="it-IT"/>
        </a:p>
      </dgm:t>
    </dgm:pt>
  </dgm:ptLst>
  <dgm:cxnLst>
    <dgm:cxn modelId="{CEE443AD-A009-42B2-B62B-92261D3A33AE}" type="presOf" srcId="{2D8CA64F-18EE-47DF-94CF-FF15884B5155}" destId="{D3BB0888-900A-4BD5-A46A-2FDFDC3BB7A5}" srcOrd="2" destOrd="0" presId="urn:microsoft.com/office/officeart/2005/8/layout/gear1"/>
    <dgm:cxn modelId="{67BC854E-6FB8-4EDD-B27A-66526F99122F}" type="presOf" srcId="{97CC581E-46DA-48E1-A79D-820B7B9A1985}" destId="{91FFB22F-65C7-4C77-A891-68B59EAA1848}" srcOrd="2" destOrd="0" presId="urn:microsoft.com/office/officeart/2005/8/layout/gear1"/>
    <dgm:cxn modelId="{D389F056-E193-40F4-95F9-637CC5185AC3}" type="presOf" srcId="{97CC581E-46DA-48E1-A79D-820B7B9A1985}" destId="{F8CF54F5-CA4E-49B0-B5F9-30A25B81A2B4}" srcOrd="0" destOrd="0" presId="urn:microsoft.com/office/officeart/2005/8/layout/gear1"/>
    <dgm:cxn modelId="{87E9A52B-760C-404D-9A1A-A0CB27B60B68}" type="presOf" srcId="{2F9F7972-FABF-4764-8B70-0704CD46FE0F}" destId="{81E66059-9DA6-4653-854F-FDB912B632A2}" srcOrd="0" destOrd="0" presId="urn:microsoft.com/office/officeart/2005/8/layout/gear1"/>
    <dgm:cxn modelId="{DA15D6EE-AED8-4D03-915A-F5CBEF9113A6}" type="presOf" srcId="{93590297-9CC1-4B9B-A683-AC4BC6D27A05}" destId="{25729AC5-AE17-440F-8AFE-9A3DBA926E7A}" srcOrd="2" destOrd="0" presId="urn:microsoft.com/office/officeart/2005/8/layout/gear1"/>
    <dgm:cxn modelId="{E03EE75F-6BBC-4611-B0E7-5146FBDD6607}" srcId="{D1E6C48E-98CC-49EB-9A42-9F532682EA24}" destId="{97CC581E-46DA-48E1-A79D-820B7B9A1985}" srcOrd="1" destOrd="0" parTransId="{AD95786A-094C-401E-873F-C09CFAD2C347}" sibTransId="{2BA25616-9B6F-4DA9-93A1-877B53A573BE}"/>
    <dgm:cxn modelId="{46FB1BD6-5C1E-4A93-A8A0-D4086F803AE1}" type="presOf" srcId="{2D8CA64F-18EE-47DF-94CF-FF15884B5155}" destId="{E5F5FBD5-0ED3-45D6-A2DD-AE62A90B51DC}" srcOrd="0" destOrd="0" presId="urn:microsoft.com/office/officeart/2005/8/layout/gear1"/>
    <dgm:cxn modelId="{10E277C6-4CEE-41AD-A2D8-CDCDE9A1AAB7}" type="presOf" srcId="{9FE63B1B-D47C-441B-9AE5-611A50468B08}" destId="{98E74D18-2809-4C70-87A5-F0B8F2AB1BC4}" srcOrd="0" destOrd="0" presId="urn:microsoft.com/office/officeart/2005/8/layout/gear1"/>
    <dgm:cxn modelId="{B203E547-E568-4F97-BD40-C30346823577}" type="presOf" srcId="{97CC581E-46DA-48E1-A79D-820B7B9A1985}" destId="{3B7C58CA-78A0-405B-934A-1DE9A7B89D97}" srcOrd="1" destOrd="0" presId="urn:microsoft.com/office/officeart/2005/8/layout/gear1"/>
    <dgm:cxn modelId="{6FCE2B0E-35EF-42A9-B9C6-2D67B3DE3955}" type="presOf" srcId="{2D8CA64F-18EE-47DF-94CF-FF15884B5155}" destId="{376F11FD-55F5-4A0E-BC2E-6902B5896296}" srcOrd="1" destOrd="0" presId="urn:microsoft.com/office/officeart/2005/8/layout/gear1"/>
    <dgm:cxn modelId="{69D99C36-BCFA-422F-9530-8C5D4EADEFFA}" srcId="{D1E6C48E-98CC-49EB-9A42-9F532682EA24}" destId="{93590297-9CC1-4B9B-A683-AC4BC6D27A05}" srcOrd="0" destOrd="0" parTransId="{CCBB2952-2E3A-451F-85D9-161896E93FE3}" sibTransId="{9FE63B1B-D47C-441B-9AE5-611A50468B08}"/>
    <dgm:cxn modelId="{A81BA007-4CF1-4C37-8661-FFAFEFA03CE9}" type="presOf" srcId="{2BA25616-9B6F-4DA9-93A1-877B53A573BE}" destId="{2A54B782-AF75-4064-9018-DBC07B849534}" srcOrd="0" destOrd="0" presId="urn:microsoft.com/office/officeart/2005/8/layout/gear1"/>
    <dgm:cxn modelId="{C4D02641-36C7-4100-B3F4-C85A6AAC97CB}" type="presOf" srcId="{93590297-9CC1-4B9B-A683-AC4BC6D27A05}" destId="{97666262-3639-4F28-AF85-A12484D69880}" srcOrd="1" destOrd="0" presId="urn:microsoft.com/office/officeart/2005/8/layout/gear1"/>
    <dgm:cxn modelId="{61975335-46AA-4C52-B5A4-2D47F8222CF1}" type="presOf" srcId="{D1E6C48E-98CC-49EB-9A42-9F532682EA24}" destId="{0830CBA5-B513-40AB-862C-E03F8980CC5A}" srcOrd="0" destOrd="0" presId="urn:microsoft.com/office/officeart/2005/8/layout/gear1"/>
    <dgm:cxn modelId="{13027977-56D0-4762-854A-9CE6AB4A8D81}" type="presOf" srcId="{2D8CA64F-18EE-47DF-94CF-FF15884B5155}" destId="{3A57709C-EC7B-455D-8D37-E6BA5CD31528}" srcOrd="3" destOrd="0" presId="urn:microsoft.com/office/officeart/2005/8/layout/gear1"/>
    <dgm:cxn modelId="{78B692B6-596E-4342-8199-919B379EAFA1}" type="presOf" srcId="{93590297-9CC1-4B9B-A683-AC4BC6D27A05}" destId="{22F6C7B0-A9D1-4BDF-8B57-5E1E9C956B24}" srcOrd="0" destOrd="0" presId="urn:microsoft.com/office/officeart/2005/8/layout/gear1"/>
    <dgm:cxn modelId="{B368E7CE-2903-47F4-90C6-F41F11D38436}" srcId="{D1E6C48E-98CC-49EB-9A42-9F532682EA24}" destId="{2D8CA64F-18EE-47DF-94CF-FF15884B5155}" srcOrd="2" destOrd="0" parTransId="{FC9A687B-3B04-4851-B112-6B56ACE8D393}" sibTransId="{2F9F7972-FABF-4764-8B70-0704CD46FE0F}"/>
    <dgm:cxn modelId="{8E20B6D7-D766-4FCA-815E-CB9B628C9EFE}" type="presParOf" srcId="{0830CBA5-B513-40AB-862C-E03F8980CC5A}" destId="{22F6C7B0-A9D1-4BDF-8B57-5E1E9C956B24}" srcOrd="0" destOrd="0" presId="urn:microsoft.com/office/officeart/2005/8/layout/gear1"/>
    <dgm:cxn modelId="{A2F60ABD-2476-4BD2-A5EE-0F8C8244B298}" type="presParOf" srcId="{0830CBA5-B513-40AB-862C-E03F8980CC5A}" destId="{97666262-3639-4F28-AF85-A12484D69880}" srcOrd="1" destOrd="0" presId="urn:microsoft.com/office/officeart/2005/8/layout/gear1"/>
    <dgm:cxn modelId="{33B3BADA-3225-49DD-9C5D-B33357930BF9}" type="presParOf" srcId="{0830CBA5-B513-40AB-862C-E03F8980CC5A}" destId="{25729AC5-AE17-440F-8AFE-9A3DBA926E7A}" srcOrd="2" destOrd="0" presId="urn:microsoft.com/office/officeart/2005/8/layout/gear1"/>
    <dgm:cxn modelId="{66CF6441-136D-4810-AAC2-4F6D50188732}" type="presParOf" srcId="{0830CBA5-B513-40AB-862C-E03F8980CC5A}" destId="{F8CF54F5-CA4E-49B0-B5F9-30A25B81A2B4}" srcOrd="3" destOrd="0" presId="urn:microsoft.com/office/officeart/2005/8/layout/gear1"/>
    <dgm:cxn modelId="{BC0F73BE-9948-4E88-A96A-09C45EADF05A}" type="presParOf" srcId="{0830CBA5-B513-40AB-862C-E03F8980CC5A}" destId="{3B7C58CA-78A0-405B-934A-1DE9A7B89D97}" srcOrd="4" destOrd="0" presId="urn:microsoft.com/office/officeart/2005/8/layout/gear1"/>
    <dgm:cxn modelId="{4D62B465-CAB5-4B2B-A69D-663A9924F550}" type="presParOf" srcId="{0830CBA5-B513-40AB-862C-E03F8980CC5A}" destId="{91FFB22F-65C7-4C77-A891-68B59EAA1848}" srcOrd="5" destOrd="0" presId="urn:microsoft.com/office/officeart/2005/8/layout/gear1"/>
    <dgm:cxn modelId="{71DF92DE-DB7A-4BA5-8AB5-2FCBBA8C15AD}" type="presParOf" srcId="{0830CBA5-B513-40AB-862C-E03F8980CC5A}" destId="{E5F5FBD5-0ED3-45D6-A2DD-AE62A90B51DC}" srcOrd="6" destOrd="0" presId="urn:microsoft.com/office/officeart/2005/8/layout/gear1"/>
    <dgm:cxn modelId="{0B93A9DE-AF3D-4E56-AEB2-3E750CD932B4}" type="presParOf" srcId="{0830CBA5-B513-40AB-862C-E03F8980CC5A}" destId="{376F11FD-55F5-4A0E-BC2E-6902B5896296}" srcOrd="7" destOrd="0" presId="urn:microsoft.com/office/officeart/2005/8/layout/gear1"/>
    <dgm:cxn modelId="{05EBFC18-5389-443C-ABF5-DF43D6FC3C0A}" type="presParOf" srcId="{0830CBA5-B513-40AB-862C-E03F8980CC5A}" destId="{D3BB0888-900A-4BD5-A46A-2FDFDC3BB7A5}" srcOrd="8" destOrd="0" presId="urn:microsoft.com/office/officeart/2005/8/layout/gear1"/>
    <dgm:cxn modelId="{37126FCD-E811-4660-8969-AC08A7CBB76A}" type="presParOf" srcId="{0830CBA5-B513-40AB-862C-E03F8980CC5A}" destId="{3A57709C-EC7B-455D-8D37-E6BA5CD31528}" srcOrd="9" destOrd="0" presId="urn:microsoft.com/office/officeart/2005/8/layout/gear1"/>
    <dgm:cxn modelId="{3836E1F1-ED9B-4522-9FAD-181797B0F450}" type="presParOf" srcId="{0830CBA5-B513-40AB-862C-E03F8980CC5A}" destId="{98E74D18-2809-4C70-87A5-F0B8F2AB1BC4}" srcOrd="10" destOrd="0" presId="urn:microsoft.com/office/officeart/2005/8/layout/gear1"/>
    <dgm:cxn modelId="{7E7DEB50-48B8-4342-B449-AAC5C59E445C}" type="presParOf" srcId="{0830CBA5-B513-40AB-862C-E03F8980CC5A}" destId="{2A54B782-AF75-4064-9018-DBC07B849534}" srcOrd="11" destOrd="0" presId="urn:microsoft.com/office/officeart/2005/8/layout/gear1"/>
    <dgm:cxn modelId="{39128FBE-99E4-4FF7-BCBD-7620D7F11593}" type="presParOf" srcId="{0830CBA5-B513-40AB-862C-E03F8980CC5A}" destId="{81E66059-9DA6-4653-854F-FDB912B632A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BF06E1-6339-4D27-9850-0FAE647954E7}">
      <dsp:nvSpPr>
        <dsp:cNvPr id="0" name=""/>
        <dsp:cNvSpPr/>
      </dsp:nvSpPr>
      <dsp:spPr>
        <a:xfrm>
          <a:off x="824181" y="2443"/>
          <a:ext cx="2945091" cy="3465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Visibili</a:t>
          </a:r>
          <a:endParaRPr lang="it-IT" sz="2100" kern="1200" dirty="0"/>
        </a:p>
      </dsp:txBody>
      <dsp:txXfrm>
        <a:off x="824181" y="2443"/>
        <a:ext cx="2945091" cy="346503"/>
      </dsp:txXfrm>
    </dsp:sp>
    <dsp:sp modelId="{73D62A5B-A200-492B-BA94-CDA8668A0E14}">
      <dsp:nvSpPr>
        <dsp:cNvPr id="0" name=""/>
        <dsp:cNvSpPr/>
      </dsp:nvSpPr>
      <dsp:spPr>
        <a:xfrm>
          <a:off x="1118690" y="348946"/>
          <a:ext cx="294509" cy="259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877"/>
              </a:lnTo>
              <a:lnTo>
                <a:pt x="294509" y="2598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E207D3-D6FC-4E5C-ADC6-A64DF2D4E2FE}">
      <dsp:nvSpPr>
        <dsp:cNvPr id="0" name=""/>
        <dsp:cNvSpPr/>
      </dsp:nvSpPr>
      <dsp:spPr>
        <a:xfrm>
          <a:off x="1413199" y="435572"/>
          <a:ext cx="554405" cy="3465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00" kern="1200" dirty="0" smtClean="0"/>
            <a:t>Indagine sulle aspettative del progetto</a:t>
          </a:r>
          <a:endParaRPr lang="it-IT" sz="500" kern="1200" dirty="0"/>
        </a:p>
      </dsp:txBody>
      <dsp:txXfrm>
        <a:off x="1413199" y="435572"/>
        <a:ext cx="554405" cy="346503"/>
      </dsp:txXfrm>
    </dsp:sp>
    <dsp:sp modelId="{8CC065E6-A035-4F57-BEC1-5EACD91E3117}">
      <dsp:nvSpPr>
        <dsp:cNvPr id="0" name=""/>
        <dsp:cNvSpPr/>
      </dsp:nvSpPr>
      <dsp:spPr>
        <a:xfrm>
          <a:off x="1118690" y="348946"/>
          <a:ext cx="283698" cy="762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2057"/>
              </a:lnTo>
              <a:lnTo>
                <a:pt x="283698" y="76205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A4C8F1-CB16-4F48-9508-1BAC96EB72E2}">
      <dsp:nvSpPr>
        <dsp:cNvPr id="0" name=""/>
        <dsp:cNvSpPr/>
      </dsp:nvSpPr>
      <dsp:spPr>
        <a:xfrm>
          <a:off x="1402389" y="937753"/>
          <a:ext cx="554405" cy="3465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00" kern="1200" dirty="0" smtClean="0"/>
            <a:t>Selezione del logo del progetto</a:t>
          </a:r>
          <a:endParaRPr lang="it-IT" sz="500" kern="1200" dirty="0"/>
        </a:p>
      </dsp:txBody>
      <dsp:txXfrm>
        <a:off x="1402389" y="937753"/>
        <a:ext cx="554405" cy="346503"/>
      </dsp:txXfrm>
    </dsp:sp>
    <dsp:sp modelId="{6C59DDB7-8EB0-4638-A8FB-1C784E11E02A}">
      <dsp:nvSpPr>
        <dsp:cNvPr id="0" name=""/>
        <dsp:cNvSpPr/>
      </dsp:nvSpPr>
      <dsp:spPr>
        <a:xfrm>
          <a:off x="1118690" y="348946"/>
          <a:ext cx="294509" cy="1126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6135"/>
              </a:lnTo>
              <a:lnTo>
                <a:pt x="294509" y="112613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2806D4-69B7-435B-A291-A50AE63AD4E4}">
      <dsp:nvSpPr>
        <dsp:cNvPr id="0" name=""/>
        <dsp:cNvSpPr/>
      </dsp:nvSpPr>
      <dsp:spPr>
        <a:xfrm>
          <a:off x="1413199" y="1301831"/>
          <a:ext cx="554405" cy="3465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00" kern="1200" dirty="0" smtClean="0"/>
            <a:t>Costruzione del calendario con il logo selezionato</a:t>
          </a:r>
          <a:endParaRPr lang="it-IT" sz="500" kern="1200" dirty="0"/>
        </a:p>
      </dsp:txBody>
      <dsp:txXfrm>
        <a:off x="1413199" y="1301831"/>
        <a:ext cx="554405" cy="346503"/>
      </dsp:txXfrm>
    </dsp:sp>
    <dsp:sp modelId="{EE9CFF87-AE48-414D-91D0-0E239AFAD0B8}">
      <dsp:nvSpPr>
        <dsp:cNvPr id="0" name=""/>
        <dsp:cNvSpPr/>
      </dsp:nvSpPr>
      <dsp:spPr>
        <a:xfrm>
          <a:off x="1118690" y="348946"/>
          <a:ext cx="294509" cy="1559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9265"/>
              </a:lnTo>
              <a:lnTo>
                <a:pt x="294509" y="155926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3B983-C494-48D7-8CE4-87D292D1F775}">
      <dsp:nvSpPr>
        <dsp:cNvPr id="0" name=""/>
        <dsp:cNvSpPr/>
      </dsp:nvSpPr>
      <dsp:spPr>
        <a:xfrm>
          <a:off x="1413199" y="1734960"/>
          <a:ext cx="554405" cy="3465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00" kern="1200" dirty="0" smtClean="0"/>
            <a:t>Disseminazione del progetto all’interno della propria realtà scolastica e </a:t>
          </a:r>
          <a:r>
            <a:rPr lang="it-IT" sz="500" kern="1200" dirty="0" err="1" smtClean="0"/>
            <a:t>e</a:t>
          </a:r>
          <a:r>
            <a:rPr lang="it-IT" sz="500" kern="1200" dirty="0" smtClean="0"/>
            <a:t> locale</a:t>
          </a:r>
          <a:endParaRPr lang="it-IT" sz="500" kern="1200" dirty="0"/>
        </a:p>
      </dsp:txBody>
      <dsp:txXfrm>
        <a:off x="1413199" y="1734960"/>
        <a:ext cx="554405" cy="346503"/>
      </dsp:txXfrm>
    </dsp:sp>
    <dsp:sp modelId="{D6F27E67-FF17-4A37-BDC8-1AA5E4C8DBDF}">
      <dsp:nvSpPr>
        <dsp:cNvPr id="0" name=""/>
        <dsp:cNvSpPr/>
      </dsp:nvSpPr>
      <dsp:spPr>
        <a:xfrm>
          <a:off x="1118690" y="348946"/>
          <a:ext cx="294509" cy="1992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2394"/>
              </a:lnTo>
              <a:lnTo>
                <a:pt x="294509" y="199239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1C28B6-EBAF-4F41-B141-D7E838A38D86}">
      <dsp:nvSpPr>
        <dsp:cNvPr id="0" name=""/>
        <dsp:cNvSpPr/>
      </dsp:nvSpPr>
      <dsp:spPr>
        <a:xfrm>
          <a:off x="1413199" y="2168089"/>
          <a:ext cx="554405" cy="3465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00" kern="1200" dirty="0" smtClean="0"/>
            <a:t>Documenti dei lavori </a:t>
          </a:r>
          <a:endParaRPr lang="it-IT" sz="500" kern="1200" dirty="0"/>
        </a:p>
      </dsp:txBody>
      <dsp:txXfrm>
        <a:off x="1413199" y="2168089"/>
        <a:ext cx="554405" cy="346503"/>
      </dsp:txXfrm>
    </dsp:sp>
    <dsp:sp modelId="{76936747-44D7-4995-9926-5CCBF20C76C3}">
      <dsp:nvSpPr>
        <dsp:cNvPr id="0" name=""/>
        <dsp:cNvSpPr/>
      </dsp:nvSpPr>
      <dsp:spPr>
        <a:xfrm>
          <a:off x="1118690" y="348946"/>
          <a:ext cx="294509" cy="24255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5523"/>
              </a:lnTo>
              <a:lnTo>
                <a:pt x="294509" y="242552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81400-43E2-4846-847A-5A2D90094271}">
      <dsp:nvSpPr>
        <dsp:cNvPr id="0" name=""/>
        <dsp:cNvSpPr/>
      </dsp:nvSpPr>
      <dsp:spPr>
        <a:xfrm>
          <a:off x="1413199" y="2601218"/>
          <a:ext cx="554405" cy="3465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00" kern="1200" dirty="0" smtClean="0"/>
            <a:t>Preparazione  dei prodotti da presentare  nell’incontro di progetto in Finlandia sul tema  dello sport</a:t>
          </a:r>
          <a:endParaRPr lang="it-IT" sz="500" kern="1200" dirty="0"/>
        </a:p>
      </dsp:txBody>
      <dsp:txXfrm>
        <a:off x="1413199" y="2601218"/>
        <a:ext cx="554405" cy="346503"/>
      </dsp:txXfrm>
    </dsp:sp>
    <dsp:sp modelId="{96CB3FFA-14B7-4CB9-8093-F76A8B8128A6}">
      <dsp:nvSpPr>
        <dsp:cNvPr id="0" name=""/>
        <dsp:cNvSpPr/>
      </dsp:nvSpPr>
      <dsp:spPr>
        <a:xfrm>
          <a:off x="1118690" y="348946"/>
          <a:ext cx="294509" cy="28586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8652"/>
              </a:lnTo>
              <a:lnTo>
                <a:pt x="294509" y="285865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15FA56-288A-4D6F-8CF5-2130B26FC3C4}">
      <dsp:nvSpPr>
        <dsp:cNvPr id="0" name=""/>
        <dsp:cNvSpPr/>
      </dsp:nvSpPr>
      <dsp:spPr>
        <a:xfrm>
          <a:off x="1413199" y="3034347"/>
          <a:ext cx="554405" cy="3465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00" kern="1200" dirty="0" smtClean="0"/>
            <a:t>Risultati della giornata del  benessere</a:t>
          </a:r>
          <a:endParaRPr lang="it-IT" sz="500" kern="1200" dirty="0"/>
        </a:p>
      </dsp:txBody>
      <dsp:txXfrm>
        <a:off x="1413199" y="3034347"/>
        <a:ext cx="554405" cy="346503"/>
      </dsp:txXfrm>
    </dsp:sp>
    <dsp:sp modelId="{E3AD3C89-1F50-47F3-B9D4-F0BB557A8B63}">
      <dsp:nvSpPr>
        <dsp:cNvPr id="0" name=""/>
        <dsp:cNvSpPr/>
      </dsp:nvSpPr>
      <dsp:spPr>
        <a:xfrm>
          <a:off x="1118690" y="348946"/>
          <a:ext cx="294509" cy="3291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1781"/>
              </a:lnTo>
              <a:lnTo>
                <a:pt x="294509" y="329178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E46810-BF91-426B-9E8E-B28891DD9DEF}">
      <dsp:nvSpPr>
        <dsp:cNvPr id="0" name=""/>
        <dsp:cNvSpPr/>
      </dsp:nvSpPr>
      <dsp:spPr>
        <a:xfrm>
          <a:off x="1413199" y="3467477"/>
          <a:ext cx="554405" cy="3465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00" kern="1200" dirty="0" smtClean="0"/>
            <a:t>Preparazione degli studenti italiani di un report generale sull’esperienza</a:t>
          </a:r>
          <a:endParaRPr lang="it-IT" sz="500" kern="1200" dirty="0"/>
        </a:p>
      </dsp:txBody>
      <dsp:txXfrm>
        <a:off x="1413199" y="3467477"/>
        <a:ext cx="554405" cy="346503"/>
      </dsp:txXfrm>
    </dsp:sp>
    <dsp:sp modelId="{5CDCB1D4-7CD9-4EA3-8E53-4BB165ED4138}">
      <dsp:nvSpPr>
        <dsp:cNvPr id="0" name=""/>
        <dsp:cNvSpPr/>
      </dsp:nvSpPr>
      <dsp:spPr>
        <a:xfrm>
          <a:off x="3942524" y="2443"/>
          <a:ext cx="3010157" cy="3465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Invisibili</a:t>
          </a:r>
          <a:endParaRPr lang="it-IT" sz="2100" kern="1200" dirty="0"/>
        </a:p>
      </dsp:txBody>
      <dsp:txXfrm>
        <a:off x="3942524" y="2443"/>
        <a:ext cx="3010157" cy="346503"/>
      </dsp:txXfrm>
    </dsp:sp>
    <dsp:sp modelId="{DE9FA7A0-EE1E-44CC-A2BC-A738B3760692}">
      <dsp:nvSpPr>
        <dsp:cNvPr id="0" name=""/>
        <dsp:cNvSpPr/>
      </dsp:nvSpPr>
      <dsp:spPr>
        <a:xfrm>
          <a:off x="4243540" y="348946"/>
          <a:ext cx="301015" cy="259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877"/>
              </a:lnTo>
              <a:lnTo>
                <a:pt x="301015" y="2598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21375-C771-4582-97B0-B1F95BE0AE79}">
      <dsp:nvSpPr>
        <dsp:cNvPr id="0" name=""/>
        <dsp:cNvSpPr/>
      </dsp:nvSpPr>
      <dsp:spPr>
        <a:xfrm>
          <a:off x="4544556" y="435572"/>
          <a:ext cx="554405" cy="3465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00" kern="1200" dirty="0" smtClean="0"/>
            <a:t>Motivazione ed entusiasmo degli studenti a star dentro il progetto</a:t>
          </a:r>
          <a:endParaRPr lang="it-IT" sz="500" kern="1200" dirty="0"/>
        </a:p>
      </dsp:txBody>
      <dsp:txXfrm>
        <a:off x="4544556" y="435572"/>
        <a:ext cx="554405" cy="346503"/>
      </dsp:txXfrm>
    </dsp:sp>
    <dsp:sp modelId="{CEEAC55B-44FC-4B20-840D-D8CBE6C4892A}">
      <dsp:nvSpPr>
        <dsp:cNvPr id="0" name=""/>
        <dsp:cNvSpPr/>
      </dsp:nvSpPr>
      <dsp:spPr>
        <a:xfrm>
          <a:off x="4243540" y="348946"/>
          <a:ext cx="301015" cy="693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3006"/>
              </a:lnTo>
              <a:lnTo>
                <a:pt x="301015" y="6930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41D4E2-71B1-4633-8D58-D2C781D00974}">
      <dsp:nvSpPr>
        <dsp:cNvPr id="0" name=""/>
        <dsp:cNvSpPr/>
      </dsp:nvSpPr>
      <dsp:spPr>
        <a:xfrm>
          <a:off x="4544556" y="868701"/>
          <a:ext cx="554405" cy="3465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00" kern="1200" dirty="0" smtClean="0"/>
            <a:t>Consapevolezza di un diverso modo di vivere la scuola</a:t>
          </a:r>
          <a:endParaRPr lang="it-IT" sz="500" kern="1200" dirty="0"/>
        </a:p>
      </dsp:txBody>
      <dsp:txXfrm>
        <a:off x="4544556" y="868701"/>
        <a:ext cx="554405" cy="346503"/>
      </dsp:txXfrm>
    </dsp:sp>
    <dsp:sp modelId="{40E58A64-1A78-4E30-BC05-114610BA9A0E}">
      <dsp:nvSpPr>
        <dsp:cNvPr id="0" name=""/>
        <dsp:cNvSpPr/>
      </dsp:nvSpPr>
      <dsp:spPr>
        <a:xfrm>
          <a:off x="4243540" y="348946"/>
          <a:ext cx="301015" cy="1126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6135"/>
              </a:lnTo>
              <a:lnTo>
                <a:pt x="301015" y="112613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E7AF0-993D-44BC-A9AA-E98998D388B5}">
      <dsp:nvSpPr>
        <dsp:cNvPr id="0" name=""/>
        <dsp:cNvSpPr/>
      </dsp:nvSpPr>
      <dsp:spPr>
        <a:xfrm>
          <a:off x="4544556" y="1301831"/>
          <a:ext cx="554405" cy="3465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00" kern="1200" dirty="0" smtClean="0"/>
            <a:t>Aumento della motivazione ad apprendere secondo i temi del progetto </a:t>
          </a:r>
          <a:endParaRPr lang="it-IT" sz="500" kern="1200" dirty="0"/>
        </a:p>
      </dsp:txBody>
      <dsp:txXfrm>
        <a:off x="4544556" y="1301831"/>
        <a:ext cx="554405" cy="346503"/>
      </dsp:txXfrm>
    </dsp:sp>
    <dsp:sp modelId="{B7D34486-CC0F-49E2-8977-DC1B8192C15F}">
      <dsp:nvSpPr>
        <dsp:cNvPr id="0" name=""/>
        <dsp:cNvSpPr/>
      </dsp:nvSpPr>
      <dsp:spPr>
        <a:xfrm>
          <a:off x="4243540" y="348946"/>
          <a:ext cx="301015" cy="1559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9265"/>
              </a:lnTo>
              <a:lnTo>
                <a:pt x="301015" y="155926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2C8ED7-9487-436F-B62C-85E9BAC0C2F8}">
      <dsp:nvSpPr>
        <dsp:cNvPr id="0" name=""/>
        <dsp:cNvSpPr/>
      </dsp:nvSpPr>
      <dsp:spPr>
        <a:xfrm>
          <a:off x="4544556" y="1734960"/>
          <a:ext cx="554405" cy="3465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00" kern="1200" dirty="0" smtClean="0"/>
            <a:t>Motivazione a diventare responsabile del proprio apprendimento</a:t>
          </a:r>
          <a:endParaRPr lang="it-IT" sz="500" kern="1200" dirty="0"/>
        </a:p>
      </dsp:txBody>
      <dsp:txXfrm>
        <a:off x="4544556" y="1734960"/>
        <a:ext cx="554405" cy="346503"/>
      </dsp:txXfrm>
    </dsp:sp>
    <dsp:sp modelId="{13FCE91F-B9DC-4722-96D7-D1CC543F23F8}">
      <dsp:nvSpPr>
        <dsp:cNvPr id="0" name=""/>
        <dsp:cNvSpPr/>
      </dsp:nvSpPr>
      <dsp:spPr>
        <a:xfrm>
          <a:off x="4243540" y="348946"/>
          <a:ext cx="301015" cy="1992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2394"/>
              </a:lnTo>
              <a:lnTo>
                <a:pt x="301015" y="199239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8AAE0-03E9-4331-AC14-2E665E64EB4A}">
      <dsp:nvSpPr>
        <dsp:cNvPr id="0" name=""/>
        <dsp:cNvSpPr/>
      </dsp:nvSpPr>
      <dsp:spPr>
        <a:xfrm>
          <a:off x="4544556" y="2168089"/>
          <a:ext cx="554405" cy="3465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00" kern="1200" dirty="0" smtClean="0"/>
            <a:t>Miglioramento nell’espressione della propria capacità affettiva nel processo di apprendimento</a:t>
          </a:r>
          <a:endParaRPr lang="it-IT" sz="500" kern="1200" dirty="0"/>
        </a:p>
      </dsp:txBody>
      <dsp:txXfrm>
        <a:off x="4544556" y="2168089"/>
        <a:ext cx="554405" cy="34650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7274F54-DCA3-4B62-B58E-66813799B518}" type="slidenum">
              <a:rPr lang="de-DE"/>
              <a:pPr>
                <a:defRPr/>
              </a:pPr>
              <a:t>‹N›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A2AFD41-9096-423C-AF8E-1D7C0A12AFAA}" type="slidenum">
              <a:rPr lang="de-DE" smtClean="0"/>
              <a:pPr>
                <a:defRPr/>
              </a:pPr>
              <a:t>‹N›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FD41-9096-423C-AF8E-1D7C0A12AFAA}" type="slidenum">
              <a:rPr lang="de-DE" smtClean="0"/>
              <a:pPr>
                <a:defRPr/>
              </a:pPr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AA2AFD41-9096-423C-AF8E-1D7C0A12AFAA}" type="slidenum">
              <a:rPr lang="de-DE" smtClean="0"/>
              <a:pPr>
                <a:defRPr/>
              </a:pPr>
              <a:t>‹N›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A2AFD41-9096-423C-AF8E-1D7C0A12AFAA}" type="slidenum">
              <a:rPr lang="de-DE" smtClean="0"/>
              <a:pPr>
                <a:defRPr/>
              </a:pPr>
              <a:t>‹N›</a:t>
            </a:fld>
            <a:endParaRPr lang="de-DE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A2AFD41-9096-423C-AF8E-1D7C0A12AFAA}" type="slidenum">
              <a:rPr lang="de-DE" smtClean="0"/>
              <a:pPr>
                <a:defRPr/>
              </a:pPr>
              <a:t>‹N›</a:t>
            </a:fld>
            <a:endParaRPr lang="de-DE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de-DE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AA2AFD41-9096-423C-AF8E-1D7C0A12AFAA}" type="slidenum">
              <a:rPr lang="de-DE" smtClean="0"/>
              <a:pPr>
                <a:defRPr/>
              </a:pPr>
              <a:t>‹N›</a:t>
            </a:fld>
            <a:endParaRPr lang="de-DE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de-DE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AA2AFD41-9096-423C-AF8E-1D7C0A12AFAA}" type="slidenum">
              <a:rPr lang="de-DE" smtClean="0"/>
              <a:pPr>
                <a:defRPr/>
              </a:pPr>
              <a:t>‹N›</a:t>
            </a:fld>
            <a:endParaRPr lang="de-DE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de-DE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A2AFD41-9096-423C-AF8E-1D7C0A12AFAA}" type="slidenum">
              <a:rPr lang="de-DE" smtClean="0"/>
              <a:pPr>
                <a:defRPr/>
              </a:pPr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A2AFD41-9096-423C-AF8E-1D7C0A12AFAA}" type="slidenum">
              <a:rPr lang="de-DE" smtClean="0"/>
              <a:pPr>
                <a:defRPr/>
              </a:pPr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A2AFD41-9096-423C-AF8E-1D7C0A12AFAA}" type="slidenum">
              <a:rPr lang="de-DE" smtClean="0"/>
              <a:pPr>
                <a:defRPr/>
              </a:pPr>
              <a:t>‹N›</a:t>
            </a:fld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de-DE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AA2AFD41-9096-423C-AF8E-1D7C0A12AFAA}" type="slidenum">
              <a:rPr lang="de-DE" smtClean="0"/>
              <a:pPr>
                <a:defRPr/>
              </a:pPr>
              <a:t>‹N›</a:t>
            </a:fld>
            <a:endParaRPr lang="de-DE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A2AFD41-9096-423C-AF8E-1D7C0A12AFAA}" type="slidenum">
              <a:rPr lang="de-DE" smtClean="0"/>
              <a:pPr>
                <a:defRPr/>
              </a:pPr>
              <a:t>‹N›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type="body" idx="1"/>
          </p:nvPr>
        </p:nvSpPr>
        <p:spPr>
          <a:xfrm>
            <a:off x="683568" y="2636912"/>
            <a:ext cx="8136904" cy="237626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it-IT" sz="2600" dirty="0" smtClean="0"/>
              <a:t>LLP </a:t>
            </a:r>
          </a:p>
          <a:p>
            <a:pPr algn="ctr"/>
            <a:r>
              <a:rPr lang="it-IT" sz="2600" dirty="0" smtClean="0"/>
              <a:t>COMENIUS</a:t>
            </a:r>
          </a:p>
          <a:p>
            <a:pPr algn="ctr"/>
            <a:r>
              <a:rPr lang="it-IT" sz="2600" dirty="0" smtClean="0"/>
              <a:t>Progetto Multilaterale</a:t>
            </a:r>
          </a:p>
          <a:p>
            <a:pPr algn="ctr"/>
            <a:r>
              <a:rPr lang="it-IT" sz="2600" dirty="0" smtClean="0"/>
              <a:t>2010-2012</a:t>
            </a:r>
          </a:p>
          <a:p>
            <a:pPr algn="ctr"/>
            <a:r>
              <a:rPr lang="it-IT" sz="4000" b="1" dirty="0" smtClean="0">
                <a:latin typeface="Browallia New" pitchFamily="34" charset="-34"/>
                <a:cs typeface="Browallia New" pitchFamily="34" charset="-34"/>
              </a:rPr>
              <a:t>Working together to create a green and healthy world</a:t>
            </a:r>
          </a:p>
          <a:p>
            <a:pPr algn="ctr"/>
            <a:r>
              <a:rPr lang="it-IT" sz="4000" dirty="0" smtClean="0">
                <a:latin typeface="Browallia New" pitchFamily="34" charset="-34"/>
                <a:cs typeface="Browallia New" pitchFamily="34" charset="-34"/>
              </a:rPr>
              <a:t>(Francia,Finlandia,Germania,</a:t>
            </a:r>
            <a:r>
              <a:rPr lang="it-IT" sz="4000" dirty="0" err="1" smtClean="0">
                <a:latin typeface="Browallia New" pitchFamily="34" charset="-34"/>
                <a:cs typeface="Browallia New" pitchFamily="34" charset="-34"/>
              </a:rPr>
              <a:t>Gran-Bretagna</a:t>
            </a:r>
            <a:r>
              <a:rPr lang="it-IT" sz="4000" dirty="0" smtClean="0">
                <a:latin typeface="Browallia New" pitchFamily="34" charset="-34"/>
                <a:cs typeface="Browallia New" pitchFamily="34" charset="-34"/>
              </a:rPr>
              <a:t>,Italia)  </a:t>
            </a:r>
            <a:endParaRPr lang="it-IT" sz="4000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918048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Trasformare gli obiettivi del progetto in obiettivi didattici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Creare dei moduli didattici secondo la metodologia CLIL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Migliorare la propria competenza linguistica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Rinfrescare il processo di apprendimento e di insegnamento attraverso il progetto della cooperazione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Usare gli strumenti delle nuove tecnologie presenti nella nostra scuola 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Disseminare il progetto</a:t>
            </a:r>
            <a:endParaRPr lang="it-IT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latin typeface="Browallia New" pitchFamily="34" charset="-34"/>
                <a:cs typeface="Browallia New" pitchFamily="34" charset="-34"/>
              </a:rPr>
              <a:t>Quali obiettivi?</a:t>
            </a:r>
            <a:endParaRPr lang="it-IT" sz="3600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1371600" y="2636912"/>
            <a:ext cx="7376864" cy="4221088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Trasferimento del tema del progetto europeo all’interno del piano dell’Offerta Formativa e del piano della programmazione disciplinare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Costruzione del modulo di insegnamento-apprendimento secondo il metodo CLIL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Selezione dei logo del progetto e successiva presentazione di questi all’incontro di progetto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Presentazione dei moduli all’interno dell’incontro di progetto 15/19 Novembre 2010 Anagni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Preparazione dell’incontro di progetto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Avvio della sperimentazione dei moduli di insegnamento-apprendimento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Coinvolgimento degli studenti alla partecipazione al progetto e all’incontro di progetto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Preparazione  da parte degli studenti del percorso di scoperta della propria scuola e del proprio territorio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Uso della lingua inglese da parte degli studenti e degli insegnanti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Miglioramento nell’uso delle nuove tecnologie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Comprensione del valore dei significati di multiculturalità e multilinguismo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Miglioramento della propria competenza linguistica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Uso del registro della lingua straniera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Quali prodotti e </a:t>
            </a:r>
            <a:br>
              <a:rPr lang="it-IT" dirty="0" smtClean="0">
                <a:latin typeface="Browallia New" pitchFamily="34" charset="-34"/>
                <a:cs typeface="Browallia New" pitchFamily="34" charset="-34"/>
              </a:rPr>
            </a:b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 risultati visibili?</a:t>
            </a:r>
            <a:endParaRPr lang="it-IT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1371600" y="2708920"/>
            <a:ext cx="7123113" cy="3528392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Trasferimento  della realtà scolastica locale in un contesto europeo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Arricchimento del piano dell’Offerta Formativa perché caratterizzato da  una prospettiva di tipo europeo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Arricchimento e miglioramento della programmazione della propria disciplina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Maggiore responsabilità nel processo di insegnamento e apprendimento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Aumento del senso di collaborazione e di lavoro di gruppo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Aumento del proprio interesse e coinvolgimento nella disciplina che si sta  insegnando e apprendendo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Miglioramento e aumento del significato speciale di autonomia d’apprendimento degli studenti (</a:t>
            </a:r>
            <a:r>
              <a:rPr lang="it-IT" dirty="0" err="1" smtClean="0">
                <a:latin typeface="Browallia New" pitchFamily="34" charset="-34"/>
                <a:cs typeface="Browallia New" pitchFamily="34" charset="-34"/>
              </a:rPr>
              <a:t>leaner</a:t>
            </a: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it-IT" dirty="0" err="1" smtClean="0">
                <a:latin typeface="Browallia New" pitchFamily="34" charset="-34"/>
                <a:cs typeface="Browallia New" pitchFamily="34" charset="-34"/>
              </a:rPr>
              <a:t>autonomy</a:t>
            </a: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)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Far diventare gli studenti protagonisti del proprio apprendimento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Attivare e promuovere la capacità critica degli studenti (</a:t>
            </a:r>
            <a:r>
              <a:rPr lang="it-IT" dirty="0" err="1" smtClean="0">
                <a:latin typeface="Browallia New" pitchFamily="34" charset="-34"/>
                <a:cs typeface="Browallia New" pitchFamily="34" charset="-34"/>
              </a:rPr>
              <a:t>thinking</a:t>
            </a: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it-IT" dirty="0" err="1" smtClean="0">
                <a:latin typeface="Browallia New" pitchFamily="34" charset="-34"/>
                <a:cs typeface="Browallia New" pitchFamily="34" charset="-34"/>
              </a:rPr>
              <a:t>skills</a:t>
            </a: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)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Riconoscimento del metodo di apprendimento usato (</a:t>
            </a:r>
            <a:r>
              <a:rPr lang="it-IT" dirty="0" err="1" smtClean="0">
                <a:latin typeface="Browallia New" pitchFamily="34" charset="-34"/>
                <a:cs typeface="Browallia New" pitchFamily="34" charset="-34"/>
              </a:rPr>
              <a:t>scaffolding</a:t>
            </a: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)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Uso da parte dello studente del metodo appreso nella propria quotidianità o nel proprio stile di vita </a:t>
            </a:r>
          </a:p>
          <a:p>
            <a:pPr>
              <a:buFont typeface="Wingdings" pitchFamily="2" charset="2"/>
              <a:buChar char="q"/>
            </a:pPr>
            <a:endParaRPr lang="it-IT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Quali risultati invisibili?</a:t>
            </a:r>
            <a:endParaRPr lang="it-IT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Rendere gli studenti  protagonisti del proprio processo di apprendimento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Apprendimento consapevole  per tutto l’arco di vita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Miglioramento della propria professionalità 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Crescita culturale 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Maggior consapevolezza del proprio ruolo</a:t>
            </a:r>
            <a:endParaRPr lang="it-IT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Quale valore aggiunto?</a:t>
            </a:r>
            <a:endParaRPr lang="it-IT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918048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I docenti impegnati in questa esperienza:</a:t>
            </a:r>
          </a:p>
          <a:p>
            <a:r>
              <a:rPr lang="it-IT" b="1" dirty="0" smtClean="0">
                <a:latin typeface="Browallia New" pitchFamily="34" charset="-34"/>
                <a:cs typeface="Browallia New" pitchFamily="34" charset="-34"/>
              </a:rPr>
              <a:t>I docenti di lingua(francese e inglese):</a:t>
            </a: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 Ermelinda Andrelli,Dario Coluccia,Claudia Leonardi,Paola Liberatori,Antonella Sabbato </a:t>
            </a:r>
          </a:p>
          <a:p>
            <a:pPr algn="just"/>
            <a:r>
              <a:rPr lang="it-IT" b="1" dirty="0" smtClean="0">
                <a:latin typeface="Browallia New" pitchFamily="34" charset="-34"/>
                <a:cs typeface="Browallia New" pitchFamily="34" charset="-34"/>
              </a:rPr>
              <a:t>I docenti di disciplina:</a:t>
            </a: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Paolo</a:t>
            </a:r>
            <a:r>
              <a:rPr lang="it-IT" b="1" dirty="0" smtClean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Carnevale(Italiano),Anna Maria Cesaritti (Chimica)</a:t>
            </a:r>
          </a:p>
          <a:p>
            <a:pPr algn="just"/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Francesca Frattale(Biologia)Roberto Garofani(Storia e Filosofia) Annamaria Gentile(Chimica Biologia) Piera Giovannini(Storia Dell’Arte),Mauro Mingarelli (Educazione Fisica) Maria Rosaria Papa (Matematica e Fisica)Antonino Rossi (Italiano/Latino/Storia/Geografia),Caterina Scerrato (Diritto) ,Valeria Trossi (Religione)</a:t>
            </a:r>
          </a:p>
          <a:p>
            <a:pPr algn="just"/>
            <a:endParaRPr lang="it-IT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Comenius Team Teachers</a:t>
            </a:r>
            <a:endParaRPr lang="it-IT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638128"/>
          </a:xfrm>
        </p:spPr>
        <p:txBody>
          <a:bodyPr>
            <a:normAutofit fontScale="55000" lnSpcReduction="20000"/>
          </a:bodyPr>
          <a:lstStyle/>
          <a:p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I docenti di lingua e i docenti di disciplina che hanno aderito al progetto saranno impegnati nel corso del primo anno: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Definizione e costruzione del modulo di insegnamento e apprendimento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Inserimento del modulo all’interno della propria programmazione disciplinare relativamente alla classe o al gruppo classe con il quale si intende lavorare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Collaborazione nella definizione e nelle  attività del modulo 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Uso del CLIL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Uso degli strumenti multimediali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Realizzazione del prodotto finale  del modulo di apprendimento da presentarsi nell’incontro di progetto in Finlandia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Collaborazione e partecipazione all’incontro di progetto che si terrà dal 15 al 19 Novembre 2010 nella nostra scuola 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Partecipazione agli incontri di lavoro del gruppo Comenius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Scambio di collaborazione fra i docenti del gruppo Comenius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Formazione continua (Long Life Learning)</a:t>
            </a:r>
          </a:p>
          <a:p>
            <a:pPr>
              <a:buFont typeface="Wingdings" pitchFamily="2" charset="2"/>
              <a:buChar char="v"/>
            </a:pPr>
            <a:endParaRPr lang="it-IT" dirty="0" smtClean="0">
              <a:latin typeface="Browallia New" pitchFamily="34" charset="-34"/>
              <a:cs typeface="Browallia New" pitchFamily="34" charset="-34"/>
            </a:endParaRPr>
          </a:p>
          <a:p>
            <a:pPr>
              <a:buFont typeface="Wingdings" pitchFamily="2" charset="2"/>
              <a:buChar char="v"/>
            </a:pPr>
            <a:endParaRPr lang="it-IT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latin typeface="Browallia New" pitchFamily="34" charset="-34"/>
                <a:cs typeface="Browallia New" pitchFamily="34" charset="-34"/>
              </a:rPr>
              <a:t>Responsabilità team docenti</a:t>
            </a:r>
            <a:endParaRPr lang="it-IT" sz="3600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latin typeface="Browallia New" pitchFamily="34" charset="-34"/>
                <a:cs typeface="Browallia New" pitchFamily="34" charset="-34"/>
              </a:rPr>
              <a:t>Affinità elettive:Sport e Contenuti?!?</a:t>
            </a:r>
            <a:endParaRPr lang="it-IT" sz="36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5" name="CasellaDiTesto 4"/>
          <p:cNvSpPr txBox="1"/>
          <p:nvPr/>
        </p:nvSpPr>
        <p:spPr>
          <a:xfrm rot="10800000" flipV="1">
            <a:off x="467544" y="3588330"/>
            <a:ext cx="35283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Come trovare quelle affinità elettive fra sport e contenuti disciplinari?</a:t>
            </a:r>
          </a:p>
          <a:p>
            <a:r>
              <a:rPr lang="it-IT" dirty="0" smtClean="0"/>
              <a:t>A noi  la risposta e … la sfida! Il gioco è </a:t>
            </a:r>
            <a:r>
              <a:rPr lang="it-IT" smtClean="0"/>
              <a:t>appena iniziato </a:t>
            </a:r>
            <a:r>
              <a:rPr lang="it-IT" dirty="0" smtClean="0"/>
              <a:t>…!</a:t>
            </a:r>
            <a:endParaRPr lang="it-IT" dirty="0"/>
          </a:p>
        </p:txBody>
      </p:sp>
      <p:graphicFrame>
        <p:nvGraphicFramePr>
          <p:cNvPr id="21" name="Diagramma 20"/>
          <p:cNvGraphicFramePr/>
          <p:nvPr/>
        </p:nvGraphicFramePr>
        <p:xfrm>
          <a:off x="4427984" y="2780928"/>
          <a:ext cx="4392488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1907704" y="1700808"/>
            <a:ext cx="5688632" cy="33843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Il progetto secondo il senso della Cooperazione </a:t>
            </a:r>
            <a:endParaRPr lang="it-IT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1"/>
            <a:ext cx="7123113" cy="1477888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La finalità essenziale del progetto  è quella di promuovere il senso della quotidianità in un  ambiente  sano e sicuro dove i significati di  società multiculturale e  multilinguistica possono trovare il proprio “spazio” e “tempo” la propria forma e il proprio contenuto per poter essere compresi,spiegati e relativamente vissuti.</a:t>
            </a:r>
            <a:endParaRPr lang="it-IT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progetto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638128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 smtClean="0"/>
              <a:t> </a:t>
            </a: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Scoprire la diversità culturale e multilinguistica nella     </a:t>
            </a:r>
          </a:p>
          <a:p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pratica dei diversi stili di vita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 Promuovere la cultura del benessere fisico e mentale 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Scoprire come ad esempio  i contenuti dello sport , del cibo e della natura possano prendere forma attraverso le discipline studiate a scuola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Motivare alla mobilità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Motivare ad apprendere una lingua diversa dalla propria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Sviluppare le competenze chiave del trattato di Lisbona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Accrescere le capacità metodologiche  di insegnamento e apprendimento attraverso nuovi tecniche quali il CLIL</a:t>
            </a:r>
          </a:p>
          <a:p>
            <a:pPr>
              <a:buFont typeface="Wingdings" pitchFamily="2" charset="2"/>
              <a:buChar char="v"/>
            </a:pPr>
            <a:endParaRPr lang="it-IT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304856" cy="990600"/>
          </a:xfrm>
        </p:spPr>
        <p:txBody>
          <a:bodyPr>
            <a:normAutofit fontScale="90000"/>
          </a:bodyPr>
          <a:lstStyle/>
          <a:p>
            <a:r>
              <a:rPr lang="it-IT" sz="3200" dirty="0" smtClean="0">
                <a:latin typeface="Browallia New" pitchFamily="34" charset="-34"/>
                <a:cs typeface="Browallia New" pitchFamily="34" charset="-34"/>
              </a:rPr>
              <a:t>Come fare per raggiungere quella finalità?</a:t>
            </a:r>
            <a:br>
              <a:rPr lang="it-IT" sz="3200" dirty="0" smtClean="0">
                <a:latin typeface="Browallia New" pitchFamily="34" charset="-34"/>
                <a:cs typeface="Browallia New" pitchFamily="34" charset="-34"/>
              </a:rPr>
            </a:br>
            <a:r>
              <a:rPr lang="it-IT" sz="3200" dirty="0" smtClean="0">
                <a:latin typeface="Browallia New" pitchFamily="34" charset="-34"/>
                <a:cs typeface="Browallia New" pitchFamily="34" charset="-34"/>
              </a:rPr>
              <a:t>Attraverso i seguenti obiettivi:</a:t>
            </a:r>
            <a:endParaRPr lang="it-IT" sz="3200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062064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Offrire a coloro che vivono la scuola (studenti insegnanti e personale non docente) di usare le nuove tecnologie multimediali 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Migliorare le capacità linguistiche  e le sottese abilità (scrittura,parlato,lettura,ascolto)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Aiutare gli studenti ad apprendere la consapevolezza affettiva(competenza emotiva) e a prendersene cura nella propria quotidianità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Migliorare  il processo di apprendimento della competenza emotiva da parte degli studenti  che è scoperta della propria capacità di trasferire  la propria affettività nella complessità delle diverse discipline  che si studiano a scuola 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Comprendere  come  trasferire tutto ciò nel proprio contesto naturale e sociale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Comprendere e diventare consapevoli della ricchezza  della diversità di ogni regione,stato o paese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Comprendere  e mettere a confronto i diversi stili di vita</a:t>
            </a:r>
            <a:endParaRPr lang="it-IT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dirty="0" smtClean="0">
                <a:latin typeface="Browallia New" pitchFamily="34" charset="-34"/>
                <a:cs typeface="Browallia New" pitchFamily="34" charset="-34"/>
              </a:rPr>
              <a:t>Ma attraverso quali obiettivi concreti?</a:t>
            </a:r>
            <a:br>
              <a:rPr lang="it-IT" sz="3600" dirty="0" smtClean="0">
                <a:latin typeface="Browallia New" pitchFamily="34" charset="-34"/>
                <a:cs typeface="Browallia New" pitchFamily="34" charset="-34"/>
              </a:rPr>
            </a:br>
            <a:r>
              <a:rPr lang="it-IT" sz="3600" dirty="0" smtClean="0">
                <a:latin typeface="Browallia New" pitchFamily="34" charset="-34"/>
                <a:cs typeface="Browallia New" pitchFamily="34" charset="-34"/>
              </a:rPr>
              <a:t>I seguenti:</a:t>
            </a:r>
            <a:endParaRPr lang="it-IT" sz="3600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Quali risultati e sviluppi?</a:t>
            </a:r>
            <a:endParaRPr lang="it-IT" dirty="0">
              <a:latin typeface="Browallia New" pitchFamily="34" charset="-34"/>
              <a:cs typeface="Browallia New" pitchFamily="34" charset="-34"/>
            </a:endParaRPr>
          </a:p>
        </p:txBody>
      </p:sp>
      <p:graphicFrame>
        <p:nvGraphicFramePr>
          <p:cNvPr id="4" name="Diagramma 3"/>
          <p:cNvGraphicFramePr/>
          <p:nvPr/>
        </p:nvGraphicFramePr>
        <p:xfrm>
          <a:off x="1043608" y="2708920"/>
          <a:ext cx="7776864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Rendere i nostri studenti capaci di diventare delle persone adulte libere di fare delle scelte e di contribuire attraverso esse al miglioramento della società, della vita del proprio contesto nazionale ed europeo.</a:t>
            </a:r>
            <a:endParaRPr lang="it-IT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Quale valore aggiunto?</a:t>
            </a:r>
            <a:endParaRPr lang="it-IT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1835696" y="1772816"/>
            <a:ext cx="5616624" cy="32403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Il progetto secondo il senso  dei protagonisti del Liceo Classico Dante Alighieri di Anagni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Browallia New" pitchFamily="34" charset="-34"/>
                <a:cs typeface="Browallia New" pitchFamily="34" charset="-34"/>
              </a:rPr>
              <a:t>La finalità è trovare nel proprio contesto di apprendimento significati quali la  multiculturalità e il multilinguismo</a:t>
            </a:r>
            <a:endParaRPr lang="it-IT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latin typeface="Browallia New" pitchFamily="34" charset="-34"/>
                <a:cs typeface="Browallia New" pitchFamily="34" charset="-34"/>
              </a:rPr>
              <a:t>Il progetto</a:t>
            </a:r>
            <a:endParaRPr lang="it-IT" sz="4000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284</TotalTime>
  <Words>1042</Words>
  <Application>Microsoft Office PowerPoint</Application>
  <PresentationFormat>Presentazione su schermo (4:3)</PresentationFormat>
  <Paragraphs>109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Luna</vt:lpstr>
      <vt:lpstr>Diapositiva 1</vt:lpstr>
      <vt:lpstr>Diapositiva 2</vt:lpstr>
      <vt:lpstr>Il progetto</vt:lpstr>
      <vt:lpstr>Come fare per raggiungere quella finalità? Attraverso i seguenti obiettivi:</vt:lpstr>
      <vt:lpstr>Ma attraverso quali obiettivi concreti? I seguenti:</vt:lpstr>
      <vt:lpstr>Quali risultati e sviluppi?</vt:lpstr>
      <vt:lpstr>Quale valore aggiunto?</vt:lpstr>
      <vt:lpstr>Diapositiva 8</vt:lpstr>
      <vt:lpstr>Il progetto</vt:lpstr>
      <vt:lpstr>Quali obiettivi?</vt:lpstr>
      <vt:lpstr>Quali prodotti e   risultati visibili?</vt:lpstr>
      <vt:lpstr>Quali risultati invisibili?</vt:lpstr>
      <vt:lpstr>Quale valore aggiunto?</vt:lpstr>
      <vt:lpstr>Comenius Team Teachers</vt:lpstr>
      <vt:lpstr>Responsabilità team docenti</vt:lpstr>
      <vt:lpstr>Affinità elettive:Sport e Contenuti?!?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comenius anagni</dc:title>
  <dc:creator>Ermelinda</dc:creator>
  <cp:lastModifiedBy>utente</cp:lastModifiedBy>
  <cp:revision>208</cp:revision>
  <dcterms:created xsi:type="dcterms:W3CDTF">2007-03-05T11:38:53Z</dcterms:created>
  <dcterms:modified xsi:type="dcterms:W3CDTF">2011-04-02T10:29:28Z</dcterms:modified>
</cp:coreProperties>
</file>